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0" r:id="rId2"/>
    <p:sldId id="2147474496" r:id="rId3"/>
    <p:sldId id="2147474524" r:id="rId4"/>
    <p:sldId id="2147474507" r:id="rId5"/>
    <p:sldId id="264" r:id="rId6"/>
    <p:sldId id="271" r:id="rId7"/>
    <p:sldId id="274" r:id="rId8"/>
    <p:sldId id="2147474506" r:id="rId9"/>
    <p:sldId id="2147474517" r:id="rId10"/>
    <p:sldId id="2147474516" r:id="rId11"/>
    <p:sldId id="269" r:id="rId12"/>
    <p:sldId id="2147474514" r:id="rId13"/>
    <p:sldId id="267" r:id="rId14"/>
    <p:sldId id="268" r:id="rId15"/>
    <p:sldId id="2147474515" r:id="rId16"/>
    <p:sldId id="265" r:id="rId17"/>
    <p:sldId id="2147474518" r:id="rId18"/>
    <p:sldId id="2147474531" r:id="rId19"/>
    <p:sldId id="2147474532" r:id="rId20"/>
    <p:sldId id="2147474534" r:id="rId21"/>
    <p:sldId id="2147474521" r:id="rId22"/>
    <p:sldId id="2147474522" r:id="rId23"/>
    <p:sldId id="2147474525" r:id="rId24"/>
    <p:sldId id="2147474526" r:id="rId25"/>
    <p:sldId id="2147474527" r:id="rId26"/>
    <p:sldId id="2147376180" r:id="rId2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E6C"/>
    <a:srgbClr val="CB323B"/>
    <a:srgbClr val="F0B334"/>
    <a:srgbClr val="000000"/>
    <a:srgbClr val="915A3C"/>
    <a:srgbClr val="6665FF"/>
    <a:srgbClr val="396820"/>
    <a:srgbClr val="99262D"/>
    <a:srgbClr val="FFFFFF"/>
    <a:srgbClr val="E2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402" autoAdjust="0"/>
  </p:normalViewPr>
  <p:slideViewPr>
    <p:cSldViewPr snapToGrid="0">
      <p:cViewPr varScale="1">
        <p:scale>
          <a:sx n="78" d="100"/>
          <a:sy n="78" d="100"/>
        </p:scale>
        <p:origin x="18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kson, Josh" userId="2accbcea-d9e4-4b72-af52-4d65a25288f6" providerId="ADAL" clId="{328B67DA-A75F-457A-861C-E12C05655DAA}"/>
    <pc:docChg chg="delSld">
      <pc:chgData name="Clarkson, Josh" userId="2accbcea-d9e4-4b72-af52-4d65a25288f6" providerId="ADAL" clId="{328B67DA-A75F-457A-861C-E12C05655DAA}" dt="2023-10-20T09:21:40.669" v="1" actId="47"/>
      <pc:docMkLst>
        <pc:docMk/>
      </pc:docMkLst>
      <pc:sldChg chg="del">
        <pc:chgData name="Clarkson, Josh" userId="2accbcea-d9e4-4b72-af52-4d65a25288f6" providerId="ADAL" clId="{328B67DA-A75F-457A-861C-E12C05655DAA}" dt="2023-10-20T09:21:39.959" v="0" actId="47"/>
        <pc:sldMkLst>
          <pc:docMk/>
          <pc:sldMk cId="809755622" sldId="2147474533"/>
        </pc:sldMkLst>
      </pc:sldChg>
      <pc:sldChg chg="del">
        <pc:chgData name="Clarkson, Josh" userId="2accbcea-d9e4-4b72-af52-4d65a25288f6" providerId="ADAL" clId="{328B67DA-A75F-457A-861C-E12C05655DAA}" dt="2023-10-20T09:21:40.669" v="1" actId="47"/>
        <pc:sldMkLst>
          <pc:docMk/>
          <pc:sldMk cId="3488017027" sldId="214747453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0B5BF9-45EE-4DE4-BBCB-5999AAACD0A9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70E001-7CB0-4672-8CC9-6A74B978951C}">
      <dgm:prSet phldrT="[Text]" custT="1"/>
      <dgm:spPr/>
      <dgm:t>
        <a:bodyPr/>
        <a:lstStyle/>
        <a:p>
          <a:r>
            <a:rPr lang="en-GB" sz="1200" b="1" dirty="0"/>
            <a:t>Josh Clarkson</a:t>
          </a:r>
        </a:p>
        <a:p>
          <a:r>
            <a:rPr lang="en-GB" sz="1100" dirty="0">
              <a:solidFill>
                <a:schemeClr val="bg1">
                  <a:lumMod val="65000"/>
                </a:schemeClr>
              </a:solidFill>
            </a:rPr>
            <a:t>Director of Digital</a:t>
          </a:r>
          <a:endParaRPr lang="en-US" sz="1100" dirty="0">
            <a:solidFill>
              <a:schemeClr val="bg1">
                <a:lumMod val="65000"/>
              </a:schemeClr>
            </a:solidFill>
          </a:endParaRPr>
        </a:p>
      </dgm:t>
    </dgm:pt>
    <dgm:pt modelId="{01381093-7C2B-4536-A27A-04068B421B19}" type="parTrans" cxnId="{3A12BE71-8E93-4EF2-A5E4-DB333A7C28A6}">
      <dgm:prSet/>
      <dgm:spPr/>
      <dgm:t>
        <a:bodyPr/>
        <a:lstStyle/>
        <a:p>
          <a:endParaRPr lang="en-US"/>
        </a:p>
      </dgm:t>
    </dgm:pt>
    <dgm:pt modelId="{DD437D18-4DDC-4693-84A7-30C31EF09DC8}" type="sibTrans" cxnId="{3A12BE71-8E93-4EF2-A5E4-DB333A7C28A6}">
      <dgm:prSet/>
      <dgm:spPr/>
      <dgm:t>
        <a:bodyPr/>
        <a:lstStyle/>
        <a:p>
          <a:endParaRPr lang="en-US"/>
        </a:p>
      </dgm:t>
    </dgm:pt>
    <dgm:pt modelId="{DA534F20-CB4C-4E5D-B761-58058FFFA287}">
      <dgm:prSet phldrT="[Text]"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eCommerce Business Analyst</a:t>
          </a:r>
        </a:p>
      </dgm:t>
    </dgm:pt>
    <dgm:pt modelId="{45D431D8-8E36-440D-8B99-611FA0633458}" type="parTrans" cxnId="{8C9E6426-3660-4B2B-8A17-E734AD5FFB32}">
      <dgm:prSet/>
      <dgm:spPr/>
      <dgm:t>
        <a:bodyPr/>
        <a:lstStyle/>
        <a:p>
          <a:endParaRPr lang="en-US"/>
        </a:p>
      </dgm:t>
    </dgm:pt>
    <dgm:pt modelId="{CB0AA00E-AB89-42FE-ACFD-E798CEC3979B}" type="sibTrans" cxnId="{8C9E6426-3660-4B2B-8A17-E734AD5FFB32}">
      <dgm:prSet/>
      <dgm:spPr/>
      <dgm:t>
        <a:bodyPr/>
        <a:lstStyle/>
        <a:p>
          <a:endParaRPr lang="en-US"/>
        </a:p>
      </dgm:t>
    </dgm:pt>
    <dgm:pt modelId="{50FB150E-0F54-47FB-88B7-7A516050E39A}">
      <dgm:prSet phldrT="[Text]"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Digital Marketing Manager</a:t>
          </a:r>
        </a:p>
      </dgm:t>
    </dgm:pt>
    <dgm:pt modelId="{3BF8DE7B-3F19-4076-8D58-7AD52878FB10}" type="parTrans" cxnId="{B68E5BAF-A85A-49A2-828F-C3845FE91488}">
      <dgm:prSet/>
      <dgm:spPr/>
      <dgm:t>
        <a:bodyPr/>
        <a:lstStyle/>
        <a:p>
          <a:endParaRPr lang="en-US"/>
        </a:p>
      </dgm:t>
    </dgm:pt>
    <dgm:pt modelId="{0531EF9C-B133-4116-B570-4FF975E82CE6}" type="sibTrans" cxnId="{B68E5BAF-A85A-49A2-828F-C3845FE91488}">
      <dgm:prSet/>
      <dgm:spPr/>
      <dgm:t>
        <a:bodyPr/>
        <a:lstStyle/>
        <a:p>
          <a:endParaRPr lang="en-US"/>
        </a:p>
      </dgm:t>
    </dgm:pt>
    <dgm:pt modelId="{57D7219C-839D-406E-B497-47E5C575408E}">
      <dgm:prSet phldrT="[Text]" custT="1"/>
      <dgm:spPr/>
      <dgm:t>
        <a:bodyPr/>
        <a:lstStyle/>
        <a:p>
          <a:r>
            <a:rPr lang="en-GB" sz="1100" b="1" dirty="0"/>
            <a:t>Social Media Intern</a:t>
          </a:r>
          <a:endParaRPr lang="en-US" sz="900" dirty="0">
            <a:solidFill>
              <a:schemeClr val="bg1">
                <a:lumMod val="65000"/>
              </a:schemeClr>
            </a:solidFill>
          </a:endParaRPr>
        </a:p>
      </dgm:t>
    </dgm:pt>
    <dgm:pt modelId="{DA3EBE93-BA97-4FF5-BF16-B953BD6586B4}" type="parTrans" cxnId="{3A1919C0-29E5-4816-A86D-513EFD7EE6BB}">
      <dgm:prSet/>
      <dgm:spPr/>
      <dgm:t>
        <a:bodyPr/>
        <a:lstStyle/>
        <a:p>
          <a:endParaRPr lang="en-US"/>
        </a:p>
      </dgm:t>
    </dgm:pt>
    <dgm:pt modelId="{CC336BDD-E353-46B9-872D-602B168F9229}" type="sibTrans" cxnId="{3A1919C0-29E5-4816-A86D-513EFD7EE6BB}">
      <dgm:prSet/>
      <dgm:spPr/>
      <dgm:t>
        <a:bodyPr/>
        <a:lstStyle/>
        <a:p>
          <a:endParaRPr lang="en-US"/>
        </a:p>
      </dgm:t>
    </dgm:pt>
    <dgm:pt modelId="{E2271C81-084D-45FF-AF6C-A302913232D2}">
      <dgm:prSet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C2M </a:t>
          </a:r>
          <a:br>
            <a:rPr lang="en-GB" sz="1100" b="1" dirty="0">
              <a:solidFill>
                <a:schemeClr val="tx1"/>
              </a:solidFill>
            </a:rPr>
          </a:br>
          <a:r>
            <a:rPr lang="en-GB" sz="1100" b="1" dirty="0">
              <a:solidFill>
                <a:schemeClr val="tx1"/>
              </a:solidFill>
            </a:rPr>
            <a:t>eCommerce Manager</a:t>
          </a:r>
        </a:p>
      </dgm:t>
    </dgm:pt>
    <dgm:pt modelId="{1C73C5B0-37FC-428D-AB8A-0E293179BB0D}" type="parTrans" cxnId="{6B8E0046-32DD-40DA-B81F-65CC11E7B5DB}">
      <dgm:prSet/>
      <dgm:spPr/>
      <dgm:t>
        <a:bodyPr/>
        <a:lstStyle/>
        <a:p>
          <a:endParaRPr lang="en-US"/>
        </a:p>
      </dgm:t>
    </dgm:pt>
    <dgm:pt modelId="{77498466-FA26-4759-A314-F7BFFF8D0D66}" type="sibTrans" cxnId="{6B8E0046-32DD-40DA-B81F-65CC11E7B5DB}">
      <dgm:prSet/>
      <dgm:spPr/>
      <dgm:t>
        <a:bodyPr/>
        <a:lstStyle/>
        <a:p>
          <a:endParaRPr lang="en-US"/>
        </a:p>
      </dgm:t>
    </dgm:pt>
    <dgm:pt modelId="{CE757E1C-26D1-4954-A1D9-6FBB1C82EF67}">
      <dgm:prSet custT="1"/>
      <dgm:spPr/>
      <dgm:t>
        <a:bodyPr/>
        <a:lstStyle/>
        <a:p>
          <a:r>
            <a:rPr lang="en-GB" sz="1100" b="1" dirty="0"/>
            <a:t>Marketplace Manager</a:t>
          </a:r>
        </a:p>
      </dgm:t>
    </dgm:pt>
    <dgm:pt modelId="{09F4BC0E-011F-448F-A5D0-23E182D1E2DD}" type="parTrans" cxnId="{52B8A083-C902-4EA4-9E3C-9FA011D35929}">
      <dgm:prSet/>
      <dgm:spPr/>
      <dgm:t>
        <a:bodyPr/>
        <a:lstStyle/>
        <a:p>
          <a:endParaRPr lang="en-US"/>
        </a:p>
      </dgm:t>
    </dgm:pt>
    <dgm:pt modelId="{ECA1389C-BBF0-4B73-9620-6FB135215A12}" type="sibTrans" cxnId="{52B8A083-C902-4EA4-9E3C-9FA011D35929}">
      <dgm:prSet/>
      <dgm:spPr/>
      <dgm:t>
        <a:bodyPr/>
        <a:lstStyle/>
        <a:p>
          <a:endParaRPr lang="en-US"/>
        </a:p>
      </dgm:t>
    </dgm:pt>
    <dgm:pt modelId="{62A9AC9F-C90F-4971-BA50-B7FEA83F9A68}">
      <dgm:prSet phldrT="[Text]"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D2C </a:t>
          </a:r>
          <a:br>
            <a:rPr lang="en-GB" sz="1100" b="1" dirty="0">
              <a:solidFill>
                <a:schemeClr val="tx1"/>
              </a:solidFill>
            </a:rPr>
          </a:br>
          <a:r>
            <a:rPr lang="en-GB" sz="1100" b="1" dirty="0">
              <a:solidFill>
                <a:schemeClr val="tx1"/>
              </a:solidFill>
            </a:rPr>
            <a:t>eCommerce Manager</a:t>
          </a:r>
        </a:p>
      </dgm:t>
    </dgm:pt>
    <dgm:pt modelId="{0662F5E5-49C4-45D2-8231-FA6C6E80A806}" type="sibTrans" cxnId="{8427505D-AB64-4EBF-A308-0F16F258E480}">
      <dgm:prSet/>
      <dgm:spPr/>
      <dgm:t>
        <a:bodyPr/>
        <a:lstStyle/>
        <a:p>
          <a:endParaRPr lang="en-US"/>
        </a:p>
      </dgm:t>
    </dgm:pt>
    <dgm:pt modelId="{CBC0722B-06F3-4FBC-9D75-B01845943409}" type="parTrans" cxnId="{8427505D-AB64-4EBF-A308-0F16F258E480}">
      <dgm:prSet/>
      <dgm:spPr/>
      <dgm:t>
        <a:bodyPr/>
        <a:lstStyle/>
        <a:p>
          <a:endParaRPr lang="en-US"/>
        </a:p>
      </dgm:t>
    </dgm:pt>
    <dgm:pt modelId="{019735F6-DB0B-4B6B-AAD8-D94AF9CC0369}">
      <dgm:prSet custT="1"/>
      <dgm:spPr/>
      <dgm:t>
        <a:bodyPr/>
        <a:lstStyle/>
        <a:p>
          <a:r>
            <a:rPr lang="en-GB" sz="1100" b="1" dirty="0"/>
            <a:t>Digital Shelf Executive</a:t>
          </a:r>
          <a:endParaRPr lang="en-US" sz="1100" b="1" dirty="0"/>
        </a:p>
      </dgm:t>
    </dgm:pt>
    <dgm:pt modelId="{8D65B38D-F678-432E-9984-D2DBFB8493E2}" type="parTrans" cxnId="{7F5BA19E-5FC9-4A57-91A7-C3AB4DECCBA4}">
      <dgm:prSet/>
      <dgm:spPr/>
      <dgm:t>
        <a:bodyPr/>
        <a:lstStyle/>
        <a:p>
          <a:endParaRPr lang="en-US"/>
        </a:p>
      </dgm:t>
    </dgm:pt>
    <dgm:pt modelId="{A05FBC02-E296-4E38-B582-DE91897ACBE8}" type="sibTrans" cxnId="{7F5BA19E-5FC9-4A57-91A7-C3AB4DECCBA4}">
      <dgm:prSet/>
      <dgm:spPr/>
      <dgm:t>
        <a:bodyPr/>
        <a:lstStyle/>
        <a:p>
          <a:endParaRPr lang="en-US"/>
        </a:p>
      </dgm:t>
    </dgm:pt>
    <dgm:pt modelId="{CDC27F66-1A51-4B8A-BC1B-B742CF2AFB07}" type="pres">
      <dgm:prSet presAssocID="{5F0B5BF9-45EE-4DE4-BBCB-5999AAACD0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D1762F-A5F2-437E-B29F-D848B4EB65D4}" type="pres">
      <dgm:prSet presAssocID="{A770E001-7CB0-4672-8CC9-6A74B978951C}" presName="hierRoot1" presStyleCnt="0"/>
      <dgm:spPr/>
    </dgm:pt>
    <dgm:pt modelId="{CDB78040-5AD8-4732-AB92-BB62F7C7D4F0}" type="pres">
      <dgm:prSet presAssocID="{A770E001-7CB0-4672-8CC9-6A74B978951C}" presName="composite" presStyleCnt="0"/>
      <dgm:spPr/>
    </dgm:pt>
    <dgm:pt modelId="{73091B15-377B-4116-B3AA-459796310624}" type="pres">
      <dgm:prSet presAssocID="{A770E001-7CB0-4672-8CC9-6A74B978951C}" presName="image" presStyleLbl="node0" presStyleIdx="0" presStyleCnt="1" custLinFactNeighborX="-947" custLinFactNeighborY="-759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B3B01BE6-1C46-4B0E-A819-18F9B6CAF5E2}" type="pres">
      <dgm:prSet presAssocID="{A770E001-7CB0-4672-8CC9-6A74B978951C}" presName="text" presStyleLbl="revTx" presStyleIdx="0" presStyleCnt="8" custLinFactNeighborY="-75052">
        <dgm:presLayoutVars>
          <dgm:chPref val="3"/>
        </dgm:presLayoutVars>
      </dgm:prSet>
      <dgm:spPr/>
    </dgm:pt>
    <dgm:pt modelId="{7D7AFEDB-2963-4752-B9A2-A62C6E3414C1}" type="pres">
      <dgm:prSet presAssocID="{A770E001-7CB0-4672-8CC9-6A74B978951C}" presName="hierChild2" presStyleCnt="0"/>
      <dgm:spPr/>
    </dgm:pt>
    <dgm:pt modelId="{ECD5FAD9-7786-4DAE-9261-C7A49DECE7FD}" type="pres">
      <dgm:prSet presAssocID="{09F4BC0E-011F-448F-A5D0-23E182D1E2DD}" presName="Name10" presStyleLbl="parChTrans1D2" presStyleIdx="0" presStyleCnt="4"/>
      <dgm:spPr/>
    </dgm:pt>
    <dgm:pt modelId="{0180B7D5-1D84-4EE0-83A3-A6316D339429}" type="pres">
      <dgm:prSet presAssocID="{CE757E1C-26D1-4954-A1D9-6FBB1C82EF67}" presName="hierRoot2" presStyleCnt="0"/>
      <dgm:spPr/>
    </dgm:pt>
    <dgm:pt modelId="{68106DC2-9A24-4AA3-872A-9D66D3B5BCA8}" type="pres">
      <dgm:prSet presAssocID="{CE757E1C-26D1-4954-A1D9-6FBB1C82EF67}" presName="composite2" presStyleCnt="0"/>
      <dgm:spPr/>
    </dgm:pt>
    <dgm:pt modelId="{CD4002B5-4A00-48DD-93D5-A6FD49BE6914}" type="pres">
      <dgm:prSet presAssocID="{CE757E1C-26D1-4954-A1D9-6FBB1C82EF67}" presName="image2" presStyleLbl="node2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709E65B-5E8B-4CD2-96A6-F0392E4A6141}" type="pres">
      <dgm:prSet presAssocID="{CE757E1C-26D1-4954-A1D9-6FBB1C82EF67}" presName="text2" presStyleLbl="revTx" presStyleIdx="1" presStyleCnt="8">
        <dgm:presLayoutVars>
          <dgm:chPref val="3"/>
        </dgm:presLayoutVars>
      </dgm:prSet>
      <dgm:spPr/>
    </dgm:pt>
    <dgm:pt modelId="{EDD70A32-8CDA-482C-83D6-B0CBEBCEEF7E}" type="pres">
      <dgm:prSet presAssocID="{CE757E1C-26D1-4954-A1D9-6FBB1C82EF67}" presName="hierChild3" presStyleCnt="0"/>
      <dgm:spPr/>
    </dgm:pt>
    <dgm:pt modelId="{78365ABD-1C2E-4F18-957C-69206C90E1EB}" type="pres">
      <dgm:prSet presAssocID="{CBC0722B-06F3-4FBC-9D75-B01845943409}" presName="Name10" presStyleLbl="parChTrans1D2" presStyleIdx="1" presStyleCnt="4"/>
      <dgm:spPr/>
    </dgm:pt>
    <dgm:pt modelId="{1F892440-6939-4BB8-A435-98846CCB0914}" type="pres">
      <dgm:prSet presAssocID="{62A9AC9F-C90F-4971-BA50-B7FEA83F9A68}" presName="hierRoot2" presStyleCnt="0"/>
      <dgm:spPr/>
    </dgm:pt>
    <dgm:pt modelId="{927E83E9-AFD4-43A1-9FD4-E24C58A76D9C}" type="pres">
      <dgm:prSet presAssocID="{62A9AC9F-C90F-4971-BA50-B7FEA83F9A68}" presName="composite2" presStyleCnt="0"/>
      <dgm:spPr/>
    </dgm:pt>
    <dgm:pt modelId="{7B315347-E796-4DA5-87A3-C87A77CC2A31}" type="pres">
      <dgm:prSet presAssocID="{62A9AC9F-C90F-4971-BA50-B7FEA83F9A68}" presName="image2" presStyleLbl="node2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9D62D4E-DE27-40B8-9091-9BE71B60E116}" type="pres">
      <dgm:prSet presAssocID="{62A9AC9F-C90F-4971-BA50-B7FEA83F9A68}" presName="text2" presStyleLbl="revTx" presStyleIdx="2" presStyleCnt="8">
        <dgm:presLayoutVars>
          <dgm:chPref val="3"/>
        </dgm:presLayoutVars>
      </dgm:prSet>
      <dgm:spPr/>
    </dgm:pt>
    <dgm:pt modelId="{6ADC04FC-36F7-4984-A125-1C671085F5A5}" type="pres">
      <dgm:prSet presAssocID="{62A9AC9F-C90F-4971-BA50-B7FEA83F9A68}" presName="hierChild3" presStyleCnt="0"/>
      <dgm:spPr/>
    </dgm:pt>
    <dgm:pt modelId="{4EA9C900-F5B5-416D-BD6F-BEBC16DD0486}" type="pres">
      <dgm:prSet presAssocID="{45D431D8-8E36-440D-8B99-611FA0633458}" presName="Name17" presStyleLbl="parChTrans1D3" presStyleIdx="0" presStyleCnt="3"/>
      <dgm:spPr/>
    </dgm:pt>
    <dgm:pt modelId="{07D2DDB6-0743-4B64-9E98-84045A335EC3}" type="pres">
      <dgm:prSet presAssocID="{DA534F20-CB4C-4E5D-B761-58058FFFA287}" presName="hierRoot3" presStyleCnt="0"/>
      <dgm:spPr/>
    </dgm:pt>
    <dgm:pt modelId="{88A01D20-CE54-4C8C-B431-E4B3138D9A54}" type="pres">
      <dgm:prSet presAssocID="{DA534F20-CB4C-4E5D-B761-58058FFFA287}" presName="composite3" presStyleCnt="0"/>
      <dgm:spPr/>
    </dgm:pt>
    <dgm:pt modelId="{16168BAA-98FF-4816-AC27-6A6FA51FB940}" type="pres">
      <dgm:prSet presAssocID="{DA534F20-CB4C-4E5D-B761-58058FFFA287}" presName="image3" presStyleLbl="node3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5C8FE36-A23C-4DA5-8155-A92AC7DE2A69}" type="pres">
      <dgm:prSet presAssocID="{DA534F20-CB4C-4E5D-B761-58058FFFA287}" presName="text3" presStyleLbl="revTx" presStyleIdx="3" presStyleCnt="8">
        <dgm:presLayoutVars>
          <dgm:chPref val="3"/>
        </dgm:presLayoutVars>
      </dgm:prSet>
      <dgm:spPr/>
    </dgm:pt>
    <dgm:pt modelId="{18CC8161-B90E-4EF8-A1FD-2F04B3AAB130}" type="pres">
      <dgm:prSet presAssocID="{DA534F20-CB4C-4E5D-B761-58058FFFA287}" presName="hierChild4" presStyleCnt="0"/>
      <dgm:spPr/>
    </dgm:pt>
    <dgm:pt modelId="{935195D7-4CDC-42D8-A7EE-01FF369721FC}" type="pres">
      <dgm:prSet presAssocID="{3BF8DE7B-3F19-4076-8D58-7AD52878FB10}" presName="Name10" presStyleLbl="parChTrans1D2" presStyleIdx="2" presStyleCnt="4"/>
      <dgm:spPr/>
    </dgm:pt>
    <dgm:pt modelId="{62B1D15B-10EC-4326-B282-8CFD264064DD}" type="pres">
      <dgm:prSet presAssocID="{50FB150E-0F54-47FB-88B7-7A516050E39A}" presName="hierRoot2" presStyleCnt="0"/>
      <dgm:spPr/>
    </dgm:pt>
    <dgm:pt modelId="{C34B0486-9882-429E-AA8C-55BD6903CD2F}" type="pres">
      <dgm:prSet presAssocID="{50FB150E-0F54-47FB-88B7-7A516050E39A}" presName="composite2" presStyleCnt="0"/>
      <dgm:spPr/>
    </dgm:pt>
    <dgm:pt modelId="{D3CD451C-79E7-4EFA-8A80-1653EB04A320}" type="pres">
      <dgm:prSet presAssocID="{50FB150E-0F54-47FB-88B7-7A516050E39A}" presName="image2" presStyleLbl="node2" presStyleIdx="2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46B5A37-D710-49C8-9974-3567F27DEF09}" type="pres">
      <dgm:prSet presAssocID="{50FB150E-0F54-47FB-88B7-7A516050E39A}" presName="text2" presStyleLbl="revTx" presStyleIdx="4" presStyleCnt="8">
        <dgm:presLayoutVars>
          <dgm:chPref val="3"/>
        </dgm:presLayoutVars>
      </dgm:prSet>
      <dgm:spPr/>
    </dgm:pt>
    <dgm:pt modelId="{98D6D8C6-CCF0-4736-B053-D82009E3C043}" type="pres">
      <dgm:prSet presAssocID="{50FB150E-0F54-47FB-88B7-7A516050E39A}" presName="hierChild3" presStyleCnt="0"/>
      <dgm:spPr/>
    </dgm:pt>
    <dgm:pt modelId="{D267020C-7B70-4910-A9FD-12E8B231CC06}" type="pres">
      <dgm:prSet presAssocID="{DA3EBE93-BA97-4FF5-BF16-B953BD6586B4}" presName="Name17" presStyleLbl="parChTrans1D3" presStyleIdx="1" presStyleCnt="3"/>
      <dgm:spPr/>
    </dgm:pt>
    <dgm:pt modelId="{E5526DC5-0604-430E-BD6F-5BA72C0B6E46}" type="pres">
      <dgm:prSet presAssocID="{57D7219C-839D-406E-B497-47E5C575408E}" presName="hierRoot3" presStyleCnt="0"/>
      <dgm:spPr/>
    </dgm:pt>
    <dgm:pt modelId="{DEC6C1DE-E887-407E-9161-77114501275C}" type="pres">
      <dgm:prSet presAssocID="{57D7219C-839D-406E-B497-47E5C575408E}" presName="composite3" presStyleCnt="0"/>
      <dgm:spPr/>
    </dgm:pt>
    <dgm:pt modelId="{48CB4349-3828-42DF-963D-CA77B7538019}" type="pres">
      <dgm:prSet presAssocID="{57D7219C-839D-406E-B497-47E5C575408E}" presName="image3" presStyleLbl="node3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15ACD44-A247-48EF-B063-971899B8BB0E}" type="pres">
      <dgm:prSet presAssocID="{57D7219C-839D-406E-B497-47E5C575408E}" presName="text3" presStyleLbl="revTx" presStyleIdx="5" presStyleCnt="8">
        <dgm:presLayoutVars>
          <dgm:chPref val="3"/>
        </dgm:presLayoutVars>
      </dgm:prSet>
      <dgm:spPr/>
    </dgm:pt>
    <dgm:pt modelId="{FD2312D4-05A3-4961-9254-F193B6C841BB}" type="pres">
      <dgm:prSet presAssocID="{57D7219C-839D-406E-B497-47E5C575408E}" presName="hierChild4" presStyleCnt="0"/>
      <dgm:spPr/>
    </dgm:pt>
    <dgm:pt modelId="{46CF0B4A-88F9-40D6-AE18-E86B5163E40C}" type="pres">
      <dgm:prSet presAssocID="{1C73C5B0-37FC-428D-AB8A-0E293179BB0D}" presName="Name10" presStyleLbl="parChTrans1D2" presStyleIdx="3" presStyleCnt="4"/>
      <dgm:spPr/>
    </dgm:pt>
    <dgm:pt modelId="{D91BBF86-8A4B-4E6A-8A3B-C54C391902C1}" type="pres">
      <dgm:prSet presAssocID="{E2271C81-084D-45FF-AF6C-A302913232D2}" presName="hierRoot2" presStyleCnt="0"/>
      <dgm:spPr/>
    </dgm:pt>
    <dgm:pt modelId="{0C418960-D408-4820-8DA3-2E8756C4DB27}" type="pres">
      <dgm:prSet presAssocID="{E2271C81-084D-45FF-AF6C-A302913232D2}" presName="composite2" presStyleCnt="0"/>
      <dgm:spPr/>
    </dgm:pt>
    <dgm:pt modelId="{2276F1F6-8631-4877-A6A1-6F68D706FA7E}" type="pres">
      <dgm:prSet presAssocID="{E2271C81-084D-45FF-AF6C-A302913232D2}" presName="image2" presStyleLbl="node2" presStyleIdx="3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47C5DCDF-6B13-4583-9203-9E3241CF6615}" type="pres">
      <dgm:prSet presAssocID="{E2271C81-084D-45FF-AF6C-A302913232D2}" presName="text2" presStyleLbl="revTx" presStyleIdx="6" presStyleCnt="8">
        <dgm:presLayoutVars>
          <dgm:chPref val="3"/>
        </dgm:presLayoutVars>
      </dgm:prSet>
      <dgm:spPr/>
    </dgm:pt>
    <dgm:pt modelId="{2A641D1E-6593-4E46-A2F7-83843EDD6334}" type="pres">
      <dgm:prSet presAssocID="{E2271C81-084D-45FF-AF6C-A302913232D2}" presName="hierChild3" presStyleCnt="0"/>
      <dgm:spPr/>
    </dgm:pt>
    <dgm:pt modelId="{934125DA-3CE6-4BC8-B7A7-8E5E454DE0A7}" type="pres">
      <dgm:prSet presAssocID="{8D65B38D-F678-432E-9984-D2DBFB8493E2}" presName="Name17" presStyleLbl="parChTrans1D3" presStyleIdx="2" presStyleCnt="3"/>
      <dgm:spPr/>
    </dgm:pt>
    <dgm:pt modelId="{03BCE42A-AA68-4F4A-AD4A-0DF690A9F87F}" type="pres">
      <dgm:prSet presAssocID="{019735F6-DB0B-4B6B-AAD8-D94AF9CC0369}" presName="hierRoot3" presStyleCnt="0"/>
      <dgm:spPr/>
    </dgm:pt>
    <dgm:pt modelId="{4D89948B-A917-432C-B4C1-F6E665D4243F}" type="pres">
      <dgm:prSet presAssocID="{019735F6-DB0B-4B6B-AAD8-D94AF9CC0369}" presName="composite3" presStyleCnt="0"/>
      <dgm:spPr/>
    </dgm:pt>
    <dgm:pt modelId="{B96F7D51-9F7F-4320-8FE2-00B77DF58105}" type="pres">
      <dgm:prSet presAssocID="{019735F6-DB0B-4B6B-AAD8-D94AF9CC0369}" presName="image3" presStyleLbl="node3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37D77B1-EAA8-4AE9-BA97-9BA99DC7C7D2}" type="pres">
      <dgm:prSet presAssocID="{019735F6-DB0B-4B6B-AAD8-D94AF9CC0369}" presName="text3" presStyleLbl="revTx" presStyleIdx="7" presStyleCnt="8">
        <dgm:presLayoutVars>
          <dgm:chPref val="3"/>
        </dgm:presLayoutVars>
      </dgm:prSet>
      <dgm:spPr/>
    </dgm:pt>
    <dgm:pt modelId="{41C17DB8-B40C-498C-A937-E0E62838DD8C}" type="pres">
      <dgm:prSet presAssocID="{019735F6-DB0B-4B6B-AAD8-D94AF9CC0369}" presName="hierChild4" presStyleCnt="0"/>
      <dgm:spPr/>
    </dgm:pt>
  </dgm:ptLst>
  <dgm:cxnLst>
    <dgm:cxn modelId="{78E9DD0C-3C20-4170-BCFA-184902AE6CAB}" type="presOf" srcId="{09F4BC0E-011F-448F-A5D0-23E182D1E2DD}" destId="{ECD5FAD9-7786-4DAE-9261-C7A49DECE7FD}" srcOrd="0" destOrd="0" presId="urn:microsoft.com/office/officeart/2009/layout/CirclePictureHierarchy"/>
    <dgm:cxn modelId="{33C83916-9939-4294-B56C-E5B7EAF29E3D}" type="presOf" srcId="{5F0B5BF9-45EE-4DE4-BBCB-5999AAACD0A9}" destId="{CDC27F66-1A51-4B8A-BC1B-B742CF2AFB07}" srcOrd="0" destOrd="0" presId="urn:microsoft.com/office/officeart/2009/layout/CirclePictureHierarchy"/>
    <dgm:cxn modelId="{6A58C21B-E853-4BF5-9024-3C9D23C7E83C}" type="presOf" srcId="{57D7219C-839D-406E-B497-47E5C575408E}" destId="{815ACD44-A247-48EF-B063-971899B8BB0E}" srcOrd="0" destOrd="0" presId="urn:microsoft.com/office/officeart/2009/layout/CirclePictureHierarchy"/>
    <dgm:cxn modelId="{2279B223-0E4A-4705-B593-6AE4B91C0E2D}" type="presOf" srcId="{3BF8DE7B-3F19-4076-8D58-7AD52878FB10}" destId="{935195D7-4CDC-42D8-A7EE-01FF369721FC}" srcOrd="0" destOrd="0" presId="urn:microsoft.com/office/officeart/2009/layout/CirclePictureHierarchy"/>
    <dgm:cxn modelId="{8C9E6426-3660-4B2B-8A17-E734AD5FFB32}" srcId="{62A9AC9F-C90F-4971-BA50-B7FEA83F9A68}" destId="{DA534F20-CB4C-4E5D-B761-58058FFFA287}" srcOrd="0" destOrd="0" parTransId="{45D431D8-8E36-440D-8B99-611FA0633458}" sibTransId="{CB0AA00E-AB89-42FE-ACFD-E798CEC3979B}"/>
    <dgm:cxn modelId="{87FCB13B-9102-4105-A375-609F90C05317}" type="presOf" srcId="{8D65B38D-F678-432E-9984-D2DBFB8493E2}" destId="{934125DA-3CE6-4BC8-B7A7-8E5E454DE0A7}" srcOrd="0" destOrd="0" presId="urn:microsoft.com/office/officeart/2009/layout/CirclePictureHierarchy"/>
    <dgm:cxn modelId="{036CBF3E-F1A3-4A3A-9EAF-C404F1FD92BE}" type="presOf" srcId="{CE757E1C-26D1-4954-A1D9-6FBB1C82EF67}" destId="{9709E65B-5E8B-4CD2-96A6-F0392E4A6141}" srcOrd="0" destOrd="0" presId="urn:microsoft.com/office/officeart/2009/layout/CirclePictureHierarchy"/>
    <dgm:cxn modelId="{8427505D-AB64-4EBF-A308-0F16F258E480}" srcId="{A770E001-7CB0-4672-8CC9-6A74B978951C}" destId="{62A9AC9F-C90F-4971-BA50-B7FEA83F9A68}" srcOrd="1" destOrd="0" parTransId="{CBC0722B-06F3-4FBC-9D75-B01845943409}" sibTransId="{0662F5E5-49C4-45D2-8231-FA6C6E80A806}"/>
    <dgm:cxn modelId="{ED043F62-331C-4F19-BFDB-CCC74AE91EFB}" type="presOf" srcId="{E2271C81-084D-45FF-AF6C-A302913232D2}" destId="{47C5DCDF-6B13-4583-9203-9E3241CF6615}" srcOrd="0" destOrd="0" presId="urn:microsoft.com/office/officeart/2009/layout/CirclePictureHierarchy"/>
    <dgm:cxn modelId="{6B8E0046-32DD-40DA-B81F-65CC11E7B5DB}" srcId="{A770E001-7CB0-4672-8CC9-6A74B978951C}" destId="{E2271C81-084D-45FF-AF6C-A302913232D2}" srcOrd="3" destOrd="0" parTransId="{1C73C5B0-37FC-428D-AB8A-0E293179BB0D}" sibTransId="{77498466-FA26-4759-A314-F7BFFF8D0D66}"/>
    <dgm:cxn modelId="{C9DA8D66-0D56-432F-B77F-905636F00332}" type="presOf" srcId="{62A9AC9F-C90F-4971-BA50-B7FEA83F9A68}" destId="{89D62D4E-DE27-40B8-9091-9BE71B60E116}" srcOrd="0" destOrd="0" presId="urn:microsoft.com/office/officeart/2009/layout/CirclePictureHierarchy"/>
    <dgm:cxn modelId="{3A12BE71-8E93-4EF2-A5E4-DB333A7C28A6}" srcId="{5F0B5BF9-45EE-4DE4-BBCB-5999AAACD0A9}" destId="{A770E001-7CB0-4672-8CC9-6A74B978951C}" srcOrd="0" destOrd="0" parTransId="{01381093-7C2B-4536-A27A-04068B421B19}" sibTransId="{DD437D18-4DDC-4693-84A7-30C31EF09DC8}"/>
    <dgm:cxn modelId="{34872652-6CDF-49C4-89FB-863355142B40}" type="presOf" srcId="{DA534F20-CB4C-4E5D-B761-58058FFFA287}" destId="{65C8FE36-A23C-4DA5-8155-A92AC7DE2A69}" srcOrd="0" destOrd="0" presId="urn:microsoft.com/office/officeart/2009/layout/CirclePictureHierarchy"/>
    <dgm:cxn modelId="{F2315856-14AC-43DA-95CB-66D590437602}" type="presOf" srcId="{50FB150E-0F54-47FB-88B7-7A516050E39A}" destId="{146B5A37-D710-49C8-9974-3567F27DEF09}" srcOrd="0" destOrd="0" presId="urn:microsoft.com/office/officeart/2009/layout/CirclePictureHierarchy"/>
    <dgm:cxn modelId="{29659B82-0706-4BA4-9F5D-1AB6F0394816}" type="presOf" srcId="{CBC0722B-06F3-4FBC-9D75-B01845943409}" destId="{78365ABD-1C2E-4F18-957C-69206C90E1EB}" srcOrd="0" destOrd="0" presId="urn:microsoft.com/office/officeart/2009/layout/CirclePictureHierarchy"/>
    <dgm:cxn modelId="{52B8A083-C902-4EA4-9E3C-9FA011D35929}" srcId="{A770E001-7CB0-4672-8CC9-6A74B978951C}" destId="{CE757E1C-26D1-4954-A1D9-6FBB1C82EF67}" srcOrd="0" destOrd="0" parTransId="{09F4BC0E-011F-448F-A5D0-23E182D1E2DD}" sibTransId="{ECA1389C-BBF0-4B73-9620-6FB135215A12}"/>
    <dgm:cxn modelId="{7F5BA19E-5FC9-4A57-91A7-C3AB4DECCBA4}" srcId="{E2271C81-084D-45FF-AF6C-A302913232D2}" destId="{019735F6-DB0B-4B6B-AAD8-D94AF9CC0369}" srcOrd="0" destOrd="0" parTransId="{8D65B38D-F678-432E-9984-D2DBFB8493E2}" sibTransId="{A05FBC02-E296-4E38-B582-DE91897ACBE8}"/>
    <dgm:cxn modelId="{B68E5BAF-A85A-49A2-828F-C3845FE91488}" srcId="{A770E001-7CB0-4672-8CC9-6A74B978951C}" destId="{50FB150E-0F54-47FB-88B7-7A516050E39A}" srcOrd="2" destOrd="0" parTransId="{3BF8DE7B-3F19-4076-8D58-7AD52878FB10}" sibTransId="{0531EF9C-B133-4116-B570-4FF975E82CE6}"/>
    <dgm:cxn modelId="{771095BE-403A-4FCA-A08F-A7760FE114FB}" type="presOf" srcId="{019735F6-DB0B-4B6B-AAD8-D94AF9CC0369}" destId="{837D77B1-EAA8-4AE9-BA97-9BA99DC7C7D2}" srcOrd="0" destOrd="0" presId="urn:microsoft.com/office/officeart/2009/layout/CirclePictureHierarchy"/>
    <dgm:cxn modelId="{3A1919C0-29E5-4816-A86D-513EFD7EE6BB}" srcId="{50FB150E-0F54-47FB-88B7-7A516050E39A}" destId="{57D7219C-839D-406E-B497-47E5C575408E}" srcOrd="0" destOrd="0" parTransId="{DA3EBE93-BA97-4FF5-BF16-B953BD6586B4}" sibTransId="{CC336BDD-E353-46B9-872D-602B168F9229}"/>
    <dgm:cxn modelId="{5AE81ACF-4C6B-4C3D-90DE-34DCE682EFC6}" type="presOf" srcId="{1C73C5B0-37FC-428D-AB8A-0E293179BB0D}" destId="{46CF0B4A-88F9-40D6-AE18-E86B5163E40C}" srcOrd="0" destOrd="0" presId="urn:microsoft.com/office/officeart/2009/layout/CirclePictureHierarchy"/>
    <dgm:cxn modelId="{32B32DE4-9952-4116-9BDF-CD8825229463}" type="presOf" srcId="{A770E001-7CB0-4672-8CC9-6A74B978951C}" destId="{B3B01BE6-1C46-4B0E-A819-18F9B6CAF5E2}" srcOrd="0" destOrd="0" presId="urn:microsoft.com/office/officeart/2009/layout/CirclePictureHierarchy"/>
    <dgm:cxn modelId="{1054F3E6-6323-4B2E-A793-E6A83580A418}" type="presOf" srcId="{DA3EBE93-BA97-4FF5-BF16-B953BD6586B4}" destId="{D267020C-7B70-4910-A9FD-12E8B231CC06}" srcOrd="0" destOrd="0" presId="urn:microsoft.com/office/officeart/2009/layout/CirclePictureHierarchy"/>
    <dgm:cxn modelId="{F37432FD-8DF1-47E2-A1FE-ABD1C6C56745}" type="presOf" srcId="{45D431D8-8E36-440D-8B99-611FA0633458}" destId="{4EA9C900-F5B5-416D-BD6F-BEBC16DD0486}" srcOrd="0" destOrd="0" presId="urn:microsoft.com/office/officeart/2009/layout/CirclePictureHierarchy"/>
    <dgm:cxn modelId="{BF38ECC4-DEA4-4E8F-AD09-0112C5E64190}" type="presParOf" srcId="{CDC27F66-1A51-4B8A-BC1B-B742CF2AFB07}" destId="{ECD1762F-A5F2-437E-B29F-D848B4EB65D4}" srcOrd="0" destOrd="0" presId="urn:microsoft.com/office/officeart/2009/layout/CirclePictureHierarchy"/>
    <dgm:cxn modelId="{69DF3C37-B9EE-4139-866F-D38EFCA09AE9}" type="presParOf" srcId="{ECD1762F-A5F2-437E-B29F-D848B4EB65D4}" destId="{CDB78040-5AD8-4732-AB92-BB62F7C7D4F0}" srcOrd="0" destOrd="0" presId="urn:microsoft.com/office/officeart/2009/layout/CirclePictureHierarchy"/>
    <dgm:cxn modelId="{40022A9B-1019-4827-A4A1-F4383329A858}" type="presParOf" srcId="{CDB78040-5AD8-4732-AB92-BB62F7C7D4F0}" destId="{73091B15-377B-4116-B3AA-459796310624}" srcOrd="0" destOrd="0" presId="urn:microsoft.com/office/officeart/2009/layout/CirclePictureHierarchy"/>
    <dgm:cxn modelId="{92BB1E05-8A11-498B-8BCB-B5E9704D1F03}" type="presParOf" srcId="{CDB78040-5AD8-4732-AB92-BB62F7C7D4F0}" destId="{B3B01BE6-1C46-4B0E-A819-18F9B6CAF5E2}" srcOrd="1" destOrd="0" presId="urn:microsoft.com/office/officeart/2009/layout/CirclePictureHierarchy"/>
    <dgm:cxn modelId="{FEB9D44A-E931-41F3-8900-57FDB2F9FFE0}" type="presParOf" srcId="{ECD1762F-A5F2-437E-B29F-D848B4EB65D4}" destId="{7D7AFEDB-2963-4752-B9A2-A62C6E3414C1}" srcOrd="1" destOrd="0" presId="urn:microsoft.com/office/officeart/2009/layout/CirclePictureHierarchy"/>
    <dgm:cxn modelId="{E31E1290-5A3A-4D27-AD5A-9FB6C9363E99}" type="presParOf" srcId="{7D7AFEDB-2963-4752-B9A2-A62C6E3414C1}" destId="{ECD5FAD9-7786-4DAE-9261-C7A49DECE7FD}" srcOrd="0" destOrd="0" presId="urn:microsoft.com/office/officeart/2009/layout/CirclePictureHierarchy"/>
    <dgm:cxn modelId="{18A2B91C-49C6-4472-8C17-4F35A72EECB7}" type="presParOf" srcId="{7D7AFEDB-2963-4752-B9A2-A62C6E3414C1}" destId="{0180B7D5-1D84-4EE0-83A3-A6316D339429}" srcOrd="1" destOrd="0" presId="urn:microsoft.com/office/officeart/2009/layout/CirclePictureHierarchy"/>
    <dgm:cxn modelId="{46427977-BD33-4E12-9427-F096F891290A}" type="presParOf" srcId="{0180B7D5-1D84-4EE0-83A3-A6316D339429}" destId="{68106DC2-9A24-4AA3-872A-9D66D3B5BCA8}" srcOrd="0" destOrd="0" presId="urn:microsoft.com/office/officeart/2009/layout/CirclePictureHierarchy"/>
    <dgm:cxn modelId="{14F05264-8A3F-4EA9-9CC4-B88B184BA1FB}" type="presParOf" srcId="{68106DC2-9A24-4AA3-872A-9D66D3B5BCA8}" destId="{CD4002B5-4A00-48DD-93D5-A6FD49BE6914}" srcOrd="0" destOrd="0" presId="urn:microsoft.com/office/officeart/2009/layout/CirclePictureHierarchy"/>
    <dgm:cxn modelId="{406B2E01-6704-46A6-BB7C-83A3C8CC4D6B}" type="presParOf" srcId="{68106DC2-9A24-4AA3-872A-9D66D3B5BCA8}" destId="{9709E65B-5E8B-4CD2-96A6-F0392E4A6141}" srcOrd="1" destOrd="0" presId="urn:microsoft.com/office/officeart/2009/layout/CirclePictureHierarchy"/>
    <dgm:cxn modelId="{54116F9E-D1B9-4F39-A4BF-496B25070FCF}" type="presParOf" srcId="{0180B7D5-1D84-4EE0-83A3-A6316D339429}" destId="{EDD70A32-8CDA-482C-83D6-B0CBEBCEEF7E}" srcOrd="1" destOrd="0" presId="urn:microsoft.com/office/officeart/2009/layout/CirclePictureHierarchy"/>
    <dgm:cxn modelId="{D5197AB0-4955-4F27-90F3-C528F261044E}" type="presParOf" srcId="{7D7AFEDB-2963-4752-B9A2-A62C6E3414C1}" destId="{78365ABD-1C2E-4F18-957C-69206C90E1EB}" srcOrd="2" destOrd="0" presId="urn:microsoft.com/office/officeart/2009/layout/CirclePictureHierarchy"/>
    <dgm:cxn modelId="{908BEC04-C158-462D-A28F-C035037E1774}" type="presParOf" srcId="{7D7AFEDB-2963-4752-B9A2-A62C6E3414C1}" destId="{1F892440-6939-4BB8-A435-98846CCB0914}" srcOrd="3" destOrd="0" presId="urn:microsoft.com/office/officeart/2009/layout/CirclePictureHierarchy"/>
    <dgm:cxn modelId="{971B9FC3-BDF7-44D0-A9E6-40884868A006}" type="presParOf" srcId="{1F892440-6939-4BB8-A435-98846CCB0914}" destId="{927E83E9-AFD4-43A1-9FD4-E24C58A76D9C}" srcOrd="0" destOrd="0" presId="urn:microsoft.com/office/officeart/2009/layout/CirclePictureHierarchy"/>
    <dgm:cxn modelId="{32E80D07-AC0E-4361-8B40-C54237AEF15E}" type="presParOf" srcId="{927E83E9-AFD4-43A1-9FD4-E24C58A76D9C}" destId="{7B315347-E796-4DA5-87A3-C87A77CC2A31}" srcOrd="0" destOrd="0" presId="urn:microsoft.com/office/officeart/2009/layout/CirclePictureHierarchy"/>
    <dgm:cxn modelId="{B552937D-4B94-4FC8-986D-53D3408EF31F}" type="presParOf" srcId="{927E83E9-AFD4-43A1-9FD4-E24C58A76D9C}" destId="{89D62D4E-DE27-40B8-9091-9BE71B60E116}" srcOrd="1" destOrd="0" presId="urn:microsoft.com/office/officeart/2009/layout/CirclePictureHierarchy"/>
    <dgm:cxn modelId="{AB1F0374-AFBA-460D-A2BD-3ACC53CEEF3C}" type="presParOf" srcId="{1F892440-6939-4BB8-A435-98846CCB0914}" destId="{6ADC04FC-36F7-4984-A125-1C671085F5A5}" srcOrd="1" destOrd="0" presId="urn:microsoft.com/office/officeart/2009/layout/CirclePictureHierarchy"/>
    <dgm:cxn modelId="{3694AC61-047E-40D6-BB77-F8C97B126832}" type="presParOf" srcId="{6ADC04FC-36F7-4984-A125-1C671085F5A5}" destId="{4EA9C900-F5B5-416D-BD6F-BEBC16DD0486}" srcOrd="0" destOrd="0" presId="urn:microsoft.com/office/officeart/2009/layout/CirclePictureHierarchy"/>
    <dgm:cxn modelId="{9531344C-1DC0-41BC-A3E3-D16D7BFEA8A6}" type="presParOf" srcId="{6ADC04FC-36F7-4984-A125-1C671085F5A5}" destId="{07D2DDB6-0743-4B64-9E98-84045A335EC3}" srcOrd="1" destOrd="0" presId="urn:microsoft.com/office/officeart/2009/layout/CirclePictureHierarchy"/>
    <dgm:cxn modelId="{07F186AF-2978-48B4-857A-7CF46974BCA1}" type="presParOf" srcId="{07D2DDB6-0743-4B64-9E98-84045A335EC3}" destId="{88A01D20-CE54-4C8C-B431-E4B3138D9A54}" srcOrd="0" destOrd="0" presId="urn:microsoft.com/office/officeart/2009/layout/CirclePictureHierarchy"/>
    <dgm:cxn modelId="{A24CCDD9-B465-4EC0-92A7-CA5692DE640D}" type="presParOf" srcId="{88A01D20-CE54-4C8C-B431-E4B3138D9A54}" destId="{16168BAA-98FF-4816-AC27-6A6FA51FB940}" srcOrd="0" destOrd="0" presId="urn:microsoft.com/office/officeart/2009/layout/CirclePictureHierarchy"/>
    <dgm:cxn modelId="{4574B822-DC61-47D0-B5F0-36CFC0F8D97A}" type="presParOf" srcId="{88A01D20-CE54-4C8C-B431-E4B3138D9A54}" destId="{65C8FE36-A23C-4DA5-8155-A92AC7DE2A69}" srcOrd="1" destOrd="0" presId="urn:microsoft.com/office/officeart/2009/layout/CirclePictureHierarchy"/>
    <dgm:cxn modelId="{87909ABD-B35A-4257-935C-661DD8BB10C3}" type="presParOf" srcId="{07D2DDB6-0743-4B64-9E98-84045A335EC3}" destId="{18CC8161-B90E-4EF8-A1FD-2F04B3AAB130}" srcOrd="1" destOrd="0" presId="urn:microsoft.com/office/officeart/2009/layout/CirclePictureHierarchy"/>
    <dgm:cxn modelId="{889D78E5-A857-4B3D-9B19-D35FB3D38ED8}" type="presParOf" srcId="{7D7AFEDB-2963-4752-B9A2-A62C6E3414C1}" destId="{935195D7-4CDC-42D8-A7EE-01FF369721FC}" srcOrd="4" destOrd="0" presId="urn:microsoft.com/office/officeart/2009/layout/CirclePictureHierarchy"/>
    <dgm:cxn modelId="{3C120658-C936-4515-8CCD-4A9CE7C2CCC0}" type="presParOf" srcId="{7D7AFEDB-2963-4752-B9A2-A62C6E3414C1}" destId="{62B1D15B-10EC-4326-B282-8CFD264064DD}" srcOrd="5" destOrd="0" presId="urn:microsoft.com/office/officeart/2009/layout/CirclePictureHierarchy"/>
    <dgm:cxn modelId="{DF22B14C-55B1-4021-BA10-E5EBF6CE8292}" type="presParOf" srcId="{62B1D15B-10EC-4326-B282-8CFD264064DD}" destId="{C34B0486-9882-429E-AA8C-55BD6903CD2F}" srcOrd="0" destOrd="0" presId="urn:microsoft.com/office/officeart/2009/layout/CirclePictureHierarchy"/>
    <dgm:cxn modelId="{953C922A-5545-42F8-BB98-59AF67F50A22}" type="presParOf" srcId="{C34B0486-9882-429E-AA8C-55BD6903CD2F}" destId="{D3CD451C-79E7-4EFA-8A80-1653EB04A320}" srcOrd="0" destOrd="0" presId="urn:microsoft.com/office/officeart/2009/layout/CirclePictureHierarchy"/>
    <dgm:cxn modelId="{AD249C5E-DF40-49B4-B45B-4CDF72890761}" type="presParOf" srcId="{C34B0486-9882-429E-AA8C-55BD6903CD2F}" destId="{146B5A37-D710-49C8-9974-3567F27DEF09}" srcOrd="1" destOrd="0" presId="urn:microsoft.com/office/officeart/2009/layout/CirclePictureHierarchy"/>
    <dgm:cxn modelId="{4A867C66-A599-492F-B92E-8FBF019C7033}" type="presParOf" srcId="{62B1D15B-10EC-4326-B282-8CFD264064DD}" destId="{98D6D8C6-CCF0-4736-B053-D82009E3C043}" srcOrd="1" destOrd="0" presId="urn:microsoft.com/office/officeart/2009/layout/CirclePictureHierarchy"/>
    <dgm:cxn modelId="{C9587F05-D555-46E3-8F8C-CD78C3EB8515}" type="presParOf" srcId="{98D6D8C6-CCF0-4736-B053-D82009E3C043}" destId="{D267020C-7B70-4910-A9FD-12E8B231CC06}" srcOrd="0" destOrd="0" presId="urn:microsoft.com/office/officeart/2009/layout/CirclePictureHierarchy"/>
    <dgm:cxn modelId="{877B4609-65E6-4FD8-BBD4-10E549469CE1}" type="presParOf" srcId="{98D6D8C6-CCF0-4736-B053-D82009E3C043}" destId="{E5526DC5-0604-430E-BD6F-5BA72C0B6E46}" srcOrd="1" destOrd="0" presId="urn:microsoft.com/office/officeart/2009/layout/CirclePictureHierarchy"/>
    <dgm:cxn modelId="{C9F26529-52D2-4C4D-8C29-7101F7887449}" type="presParOf" srcId="{E5526DC5-0604-430E-BD6F-5BA72C0B6E46}" destId="{DEC6C1DE-E887-407E-9161-77114501275C}" srcOrd="0" destOrd="0" presId="urn:microsoft.com/office/officeart/2009/layout/CirclePictureHierarchy"/>
    <dgm:cxn modelId="{E74CA11B-2105-4406-BBF3-E7799C23CB27}" type="presParOf" srcId="{DEC6C1DE-E887-407E-9161-77114501275C}" destId="{48CB4349-3828-42DF-963D-CA77B7538019}" srcOrd="0" destOrd="0" presId="urn:microsoft.com/office/officeart/2009/layout/CirclePictureHierarchy"/>
    <dgm:cxn modelId="{03CFE587-C5A6-404E-BC32-503B31567132}" type="presParOf" srcId="{DEC6C1DE-E887-407E-9161-77114501275C}" destId="{815ACD44-A247-48EF-B063-971899B8BB0E}" srcOrd="1" destOrd="0" presId="urn:microsoft.com/office/officeart/2009/layout/CirclePictureHierarchy"/>
    <dgm:cxn modelId="{14FBBEA2-ED25-48E0-82BB-66DDC62A429C}" type="presParOf" srcId="{E5526DC5-0604-430E-BD6F-5BA72C0B6E46}" destId="{FD2312D4-05A3-4961-9254-F193B6C841BB}" srcOrd="1" destOrd="0" presId="urn:microsoft.com/office/officeart/2009/layout/CirclePictureHierarchy"/>
    <dgm:cxn modelId="{C9602226-1523-4C4C-8D57-2B84519E41DF}" type="presParOf" srcId="{7D7AFEDB-2963-4752-B9A2-A62C6E3414C1}" destId="{46CF0B4A-88F9-40D6-AE18-E86B5163E40C}" srcOrd="6" destOrd="0" presId="urn:microsoft.com/office/officeart/2009/layout/CirclePictureHierarchy"/>
    <dgm:cxn modelId="{1B243164-B986-49EC-ACAB-85DD88DF801C}" type="presParOf" srcId="{7D7AFEDB-2963-4752-B9A2-A62C6E3414C1}" destId="{D91BBF86-8A4B-4E6A-8A3B-C54C391902C1}" srcOrd="7" destOrd="0" presId="urn:microsoft.com/office/officeart/2009/layout/CirclePictureHierarchy"/>
    <dgm:cxn modelId="{60744EDC-81D9-4FCB-BCC9-48388173E285}" type="presParOf" srcId="{D91BBF86-8A4B-4E6A-8A3B-C54C391902C1}" destId="{0C418960-D408-4820-8DA3-2E8756C4DB27}" srcOrd="0" destOrd="0" presId="urn:microsoft.com/office/officeart/2009/layout/CirclePictureHierarchy"/>
    <dgm:cxn modelId="{CD166FFB-154D-4C70-869A-75BA8304173D}" type="presParOf" srcId="{0C418960-D408-4820-8DA3-2E8756C4DB27}" destId="{2276F1F6-8631-4877-A6A1-6F68D706FA7E}" srcOrd="0" destOrd="0" presId="urn:microsoft.com/office/officeart/2009/layout/CirclePictureHierarchy"/>
    <dgm:cxn modelId="{93C42F1A-E034-4E51-98C4-A348703EAE7F}" type="presParOf" srcId="{0C418960-D408-4820-8DA3-2E8756C4DB27}" destId="{47C5DCDF-6B13-4583-9203-9E3241CF6615}" srcOrd="1" destOrd="0" presId="urn:microsoft.com/office/officeart/2009/layout/CirclePictureHierarchy"/>
    <dgm:cxn modelId="{AC280F1E-033C-4C69-9042-985F48C8F2A1}" type="presParOf" srcId="{D91BBF86-8A4B-4E6A-8A3B-C54C391902C1}" destId="{2A641D1E-6593-4E46-A2F7-83843EDD6334}" srcOrd="1" destOrd="0" presId="urn:microsoft.com/office/officeart/2009/layout/CirclePictureHierarchy"/>
    <dgm:cxn modelId="{7C7A8072-AD39-4549-A5B3-CE272C294996}" type="presParOf" srcId="{2A641D1E-6593-4E46-A2F7-83843EDD6334}" destId="{934125DA-3CE6-4BC8-B7A7-8E5E454DE0A7}" srcOrd="0" destOrd="0" presId="urn:microsoft.com/office/officeart/2009/layout/CirclePictureHierarchy"/>
    <dgm:cxn modelId="{472F00E6-1532-4F24-9906-4452E280A571}" type="presParOf" srcId="{2A641D1E-6593-4E46-A2F7-83843EDD6334}" destId="{03BCE42A-AA68-4F4A-AD4A-0DF690A9F87F}" srcOrd="1" destOrd="0" presId="urn:microsoft.com/office/officeart/2009/layout/CirclePictureHierarchy"/>
    <dgm:cxn modelId="{E31E4CEF-44F9-4C79-9F36-5FEF6559F0DE}" type="presParOf" srcId="{03BCE42A-AA68-4F4A-AD4A-0DF690A9F87F}" destId="{4D89948B-A917-432C-B4C1-F6E665D4243F}" srcOrd="0" destOrd="0" presId="urn:microsoft.com/office/officeart/2009/layout/CirclePictureHierarchy"/>
    <dgm:cxn modelId="{FAA3E6A3-F3A4-49D5-AA81-2287D3342EE5}" type="presParOf" srcId="{4D89948B-A917-432C-B4C1-F6E665D4243F}" destId="{B96F7D51-9F7F-4320-8FE2-00B77DF58105}" srcOrd="0" destOrd="0" presId="urn:microsoft.com/office/officeart/2009/layout/CirclePictureHierarchy"/>
    <dgm:cxn modelId="{05A968BA-D867-403F-98B6-A35EE77B7F98}" type="presParOf" srcId="{4D89948B-A917-432C-B4C1-F6E665D4243F}" destId="{837D77B1-EAA8-4AE9-BA97-9BA99DC7C7D2}" srcOrd="1" destOrd="0" presId="urn:microsoft.com/office/officeart/2009/layout/CirclePictureHierarchy"/>
    <dgm:cxn modelId="{45903490-2930-4887-8751-52F8ED31A28C}" type="presParOf" srcId="{03BCE42A-AA68-4F4A-AD4A-0DF690A9F87F}" destId="{41C17DB8-B40C-498C-A937-E0E62838DD8C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B5BF9-45EE-4DE4-BBCB-5999AAACD0A9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70E001-7CB0-4672-8CC9-6A74B978951C}">
      <dgm:prSet phldrT="[Text]" custT="1"/>
      <dgm:spPr/>
      <dgm:t>
        <a:bodyPr/>
        <a:lstStyle/>
        <a:p>
          <a:r>
            <a:rPr lang="en-GB" sz="1200" b="1" dirty="0"/>
            <a:t>Josh Clarkson</a:t>
          </a:r>
        </a:p>
        <a:p>
          <a:r>
            <a:rPr lang="en-GB" sz="1100" dirty="0">
              <a:solidFill>
                <a:schemeClr val="bg1">
                  <a:lumMod val="65000"/>
                </a:schemeClr>
              </a:solidFill>
            </a:rPr>
            <a:t>Director of Digital</a:t>
          </a:r>
          <a:endParaRPr lang="en-US" sz="1100" dirty="0">
            <a:solidFill>
              <a:schemeClr val="bg1">
                <a:lumMod val="65000"/>
              </a:schemeClr>
            </a:solidFill>
          </a:endParaRPr>
        </a:p>
      </dgm:t>
    </dgm:pt>
    <dgm:pt modelId="{01381093-7C2B-4536-A27A-04068B421B19}" type="parTrans" cxnId="{3A12BE71-8E93-4EF2-A5E4-DB333A7C28A6}">
      <dgm:prSet/>
      <dgm:spPr/>
      <dgm:t>
        <a:bodyPr/>
        <a:lstStyle/>
        <a:p>
          <a:endParaRPr lang="en-US"/>
        </a:p>
      </dgm:t>
    </dgm:pt>
    <dgm:pt modelId="{DD437D18-4DDC-4693-84A7-30C31EF09DC8}" type="sibTrans" cxnId="{3A12BE71-8E93-4EF2-A5E4-DB333A7C28A6}">
      <dgm:prSet/>
      <dgm:spPr/>
      <dgm:t>
        <a:bodyPr/>
        <a:lstStyle/>
        <a:p>
          <a:endParaRPr lang="en-US"/>
        </a:p>
      </dgm:t>
    </dgm:pt>
    <dgm:pt modelId="{DA534F20-CB4C-4E5D-B761-58058FFFA287}">
      <dgm:prSet phldrT="[Text]"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eCommerce Business Analyst</a:t>
          </a:r>
        </a:p>
      </dgm:t>
    </dgm:pt>
    <dgm:pt modelId="{45D431D8-8E36-440D-8B99-611FA0633458}" type="parTrans" cxnId="{8C9E6426-3660-4B2B-8A17-E734AD5FFB32}">
      <dgm:prSet/>
      <dgm:spPr/>
      <dgm:t>
        <a:bodyPr/>
        <a:lstStyle/>
        <a:p>
          <a:endParaRPr lang="en-US"/>
        </a:p>
      </dgm:t>
    </dgm:pt>
    <dgm:pt modelId="{CB0AA00E-AB89-42FE-ACFD-E798CEC3979B}" type="sibTrans" cxnId="{8C9E6426-3660-4B2B-8A17-E734AD5FFB32}">
      <dgm:prSet/>
      <dgm:spPr/>
      <dgm:t>
        <a:bodyPr/>
        <a:lstStyle/>
        <a:p>
          <a:endParaRPr lang="en-US"/>
        </a:p>
      </dgm:t>
    </dgm:pt>
    <dgm:pt modelId="{50FB150E-0F54-47FB-88B7-7A516050E39A}">
      <dgm:prSet phldrT="[Text]"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Digital Marketing Manager</a:t>
          </a:r>
        </a:p>
      </dgm:t>
    </dgm:pt>
    <dgm:pt modelId="{3BF8DE7B-3F19-4076-8D58-7AD52878FB10}" type="parTrans" cxnId="{B68E5BAF-A85A-49A2-828F-C3845FE91488}">
      <dgm:prSet/>
      <dgm:spPr/>
      <dgm:t>
        <a:bodyPr/>
        <a:lstStyle/>
        <a:p>
          <a:endParaRPr lang="en-US"/>
        </a:p>
      </dgm:t>
    </dgm:pt>
    <dgm:pt modelId="{0531EF9C-B133-4116-B570-4FF975E82CE6}" type="sibTrans" cxnId="{B68E5BAF-A85A-49A2-828F-C3845FE91488}">
      <dgm:prSet/>
      <dgm:spPr/>
      <dgm:t>
        <a:bodyPr/>
        <a:lstStyle/>
        <a:p>
          <a:endParaRPr lang="en-US"/>
        </a:p>
      </dgm:t>
    </dgm:pt>
    <dgm:pt modelId="{57D7219C-839D-406E-B497-47E5C575408E}">
      <dgm:prSet phldrT="[Text]" custT="1"/>
      <dgm:spPr/>
      <dgm:t>
        <a:bodyPr/>
        <a:lstStyle/>
        <a:p>
          <a:r>
            <a:rPr lang="en-GB" sz="1100" b="1" dirty="0"/>
            <a:t>Social Media Intern</a:t>
          </a:r>
          <a:endParaRPr lang="en-US" sz="900" dirty="0">
            <a:solidFill>
              <a:schemeClr val="bg1">
                <a:lumMod val="65000"/>
              </a:schemeClr>
            </a:solidFill>
          </a:endParaRPr>
        </a:p>
      </dgm:t>
    </dgm:pt>
    <dgm:pt modelId="{DA3EBE93-BA97-4FF5-BF16-B953BD6586B4}" type="parTrans" cxnId="{3A1919C0-29E5-4816-A86D-513EFD7EE6BB}">
      <dgm:prSet/>
      <dgm:spPr/>
      <dgm:t>
        <a:bodyPr/>
        <a:lstStyle/>
        <a:p>
          <a:endParaRPr lang="en-US"/>
        </a:p>
      </dgm:t>
    </dgm:pt>
    <dgm:pt modelId="{CC336BDD-E353-46B9-872D-602B168F9229}" type="sibTrans" cxnId="{3A1919C0-29E5-4816-A86D-513EFD7EE6BB}">
      <dgm:prSet/>
      <dgm:spPr/>
      <dgm:t>
        <a:bodyPr/>
        <a:lstStyle/>
        <a:p>
          <a:endParaRPr lang="en-US"/>
        </a:p>
      </dgm:t>
    </dgm:pt>
    <dgm:pt modelId="{E2271C81-084D-45FF-AF6C-A302913232D2}">
      <dgm:prSet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C2M </a:t>
          </a:r>
          <a:br>
            <a:rPr lang="en-GB" sz="1100" b="1" dirty="0">
              <a:solidFill>
                <a:schemeClr val="tx1"/>
              </a:solidFill>
            </a:rPr>
          </a:br>
          <a:r>
            <a:rPr lang="en-GB" sz="1100" b="1" dirty="0">
              <a:solidFill>
                <a:schemeClr val="tx1"/>
              </a:solidFill>
            </a:rPr>
            <a:t>eCommerce Manager</a:t>
          </a:r>
        </a:p>
      </dgm:t>
    </dgm:pt>
    <dgm:pt modelId="{1C73C5B0-37FC-428D-AB8A-0E293179BB0D}" type="parTrans" cxnId="{6B8E0046-32DD-40DA-B81F-65CC11E7B5DB}">
      <dgm:prSet/>
      <dgm:spPr/>
      <dgm:t>
        <a:bodyPr/>
        <a:lstStyle/>
        <a:p>
          <a:endParaRPr lang="en-US"/>
        </a:p>
      </dgm:t>
    </dgm:pt>
    <dgm:pt modelId="{77498466-FA26-4759-A314-F7BFFF8D0D66}" type="sibTrans" cxnId="{6B8E0046-32DD-40DA-B81F-65CC11E7B5DB}">
      <dgm:prSet/>
      <dgm:spPr/>
      <dgm:t>
        <a:bodyPr/>
        <a:lstStyle/>
        <a:p>
          <a:endParaRPr lang="en-US"/>
        </a:p>
      </dgm:t>
    </dgm:pt>
    <dgm:pt modelId="{CE757E1C-26D1-4954-A1D9-6FBB1C82EF67}">
      <dgm:prSet custT="1"/>
      <dgm:spPr/>
      <dgm:t>
        <a:bodyPr/>
        <a:lstStyle/>
        <a:p>
          <a:r>
            <a:rPr lang="en-GB" sz="1100" b="1" dirty="0"/>
            <a:t>Marketplace Manager</a:t>
          </a:r>
        </a:p>
      </dgm:t>
    </dgm:pt>
    <dgm:pt modelId="{09F4BC0E-011F-448F-A5D0-23E182D1E2DD}" type="parTrans" cxnId="{52B8A083-C902-4EA4-9E3C-9FA011D35929}">
      <dgm:prSet/>
      <dgm:spPr/>
      <dgm:t>
        <a:bodyPr/>
        <a:lstStyle/>
        <a:p>
          <a:endParaRPr lang="en-US"/>
        </a:p>
      </dgm:t>
    </dgm:pt>
    <dgm:pt modelId="{ECA1389C-BBF0-4B73-9620-6FB135215A12}" type="sibTrans" cxnId="{52B8A083-C902-4EA4-9E3C-9FA011D35929}">
      <dgm:prSet/>
      <dgm:spPr/>
      <dgm:t>
        <a:bodyPr/>
        <a:lstStyle/>
        <a:p>
          <a:endParaRPr lang="en-US"/>
        </a:p>
      </dgm:t>
    </dgm:pt>
    <dgm:pt modelId="{62A9AC9F-C90F-4971-BA50-B7FEA83F9A68}">
      <dgm:prSet phldrT="[Text]" custT="1"/>
      <dgm:spPr/>
      <dgm:t>
        <a:bodyPr/>
        <a:lstStyle/>
        <a:p>
          <a:r>
            <a:rPr lang="en-GB" sz="1100" b="1" dirty="0">
              <a:solidFill>
                <a:schemeClr val="tx1"/>
              </a:solidFill>
            </a:rPr>
            <a:t>D2C </a:t>
          </a:r>
          <a:br>
            <a:rPr lang="en-GB" sz="1100" b="1" dirty="0">
              <a:solidFill>
                <a:schemeClr val="tx1"/>
              </a:solidFill>
            </a:rPr>
          </a:br>
          <a:r>
            <a:rPr lang="en-GB" sz="1100" b="1" dirty="0">
              <a:solidFill>
                <a:schemeClr val="tx1"/>
              </a:solidFill>
            </a:rPr>
            <a:t>eCommerce Manager</a:t>
          </a:r>
        </a:p>
      </dgm:t>
    </dgm:pt>
    <dgm:pt modelId="{0662F5E5-49C4-45D2-8231-FA6C6E80A806}" type="sibTrans" cxnId="{8427505D-AB64-4EBF-A308-0F16F258E480}">
      <dgm:prSet/>
      <dgm:spPr/>
      <dgm:t>
        <a:bodyPr/>
        <a:lstStyle/>
        <a:p>
          <a:endParaRPr lang="en-US"/>
        </a:p>
      </dgm:t>
    </dgm:pt>
    <dgm:pt modelId="{CBC0722B-06F3-4FBC-9D75-B01845943409}" type="parTrans" cxnId="{8427505D-AB64-4EBF-A308-0F16F258E480}">
      <dgm:prSet/>
      <dgm:spPr/>
      <dgm:t>
        <a:bodyPr/>
        <a:lstStyle/>
        <a:p>
          <a:endParaRPr lang="en-US"/>
        </a:p>
      </dgm:t>
    </dgm:pt>
    <dgm:pt modelId="{019735F6-DB0B-4B6B-AAD8-D94AF9CC0369}">
      <dgm:prSet custT="1"/>
      <dgm:spPr/>
      <dgm:t>
        <a:bodyPr/>
        <a:lstStyle/>
        <a:p>
          <a:r>
            <a:rPr lang="en-GB" sz="1100" b="1" dirty="0"/>
            <a:t>Digital Shelf Executive</a:t>
          </a:r>
          <a:endParaRPr lang="en-US" sz="1100" b="1" dirty="0"/>
        </a:p>
      </dgm:t>
    </dgm:pt>
    <dgm:pt modelId="{8D65B38D-F678-432E-9984-D2DBFB8493E2}" type="parTrans" cxnId="{7F5BA19E-5FC9-4A57-91A7-C3AB4DECCBA4}">
      <dgm:prSet/>
      <dgm:spPr/>
      <dgm:t>
        <a:bodyPr/>
        <a:lstStyle/>
        <a:p>
          <a:endParaRPr lang="en-US"/>
        </a:p>
      </dgm:t>
    </dgm:pt>
    <dgm:pt modelId="{A05FBC02-E296-4E38-B582-DE91897ACBE8}" type="sibTrans" cxnId="{7F5BA19E-5FC9-4A57-91A7-C3AB4DECCBA4}">
      <dgm:prSet/>
      <dgm:spPr/>
      <dgm:t>
        <a:bodyPr/>
        <a:lstStyle/>
        <a:p>
          <a:endParaRPr lang="en-US"/>
        </a:p>
      </dgm:t>
    </dgm:pt>
    <dgm:pt modelId="{CDC27F66-1A51-4B8A-BC1B-B742CF2AFB07}" type="pres">
      <dgm:prSet presAssocID="{5F0B5BF9-45EE-4DE4-BBCB-5999AAACD0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D1762F-A5F2-437E-B29F-D848B4EB65D4}" type="pres">
      <dgm:prSet presAssocID="{A770E001-7CB0-4672-8CC9-6A74B978951C}" presName="hierRoot1" presStyleCnt="0"/>
      <dgm:spPr/>
    </dgm:pt>
    <dgm:pt modelId="{CDB78040-5AD8-4732-AB92-BB62F7C7D4F0}" type="pres">
      <dgm:prSet presAssocID="{A770E001-7CB0-4672-8CC9-6A74B978951C}" presName="composite" presStyleCnt="0"/>
      <dgm:spPr/>
    </dgm:pt>
    <dgm:pt modelId="{73091B15-377B-4116-B3AA-459796310624}" type="pres">
      <dgm:prSet presAssocID="{A770E001-7CB0-4672-8CC9-6A74B978951C}" presName="image" presStyleLbl="node0" presStyleIdx="0" presStyleCnt="1" custLinFactNeighborX="-947" custLinFactNeighborY="-759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B3B01BE6-1C46-4B0E-A819-18F9B6CAF5E2}" type="pres">
      <dgm:prSet presAssocID="{A770E001-7CB0-4672-8CC9-6A74B978951C}" presName="text" presStyleLbl="revTx" presStyleIdx="0" presStyleCnt="8" custLinFactNeighborY="-75052">
        <dgm:presLayoutVars>
          <dgm:chPref val="3"/>
        </dgm:presLayoutVars>
      </dgm:prSet>
      <dgm:spPr/>
    </dgm:pt>
    <dgm:pt modelId="{7D7AFEDB-2963-4752-B9A2-A62C6E3414C1}" type="pres">
      <dgm:prSet presAssocID="{A770E001-7CB0-4672-8CC9-6A74B978951C}" presName="hierChild2" presStyleCnt="0"/>
      <dgm:spPr/>
    </dgm:pt>
    <dgm:pt modelId="{ECD5FAD9-7786-4DAE-9261-C7A49DECE7FD}" type="pres">
      <dgm:prSet presAssocID="{09F4BC0E-011F-448F-A5D0-23E182D1E2DD}" presName="Name10" presStyleLbl="parChTrans1D2" presStyleIdx="0" presStyleCnt="4"/>
      <dgm:spPr/>
    </dgm:pt>
    <dgm:pt modelId="{0180B7D5-1D84-4EE0-83A3-A6316D339429}" type="pres">
      <dgm:prSet presAssocID="{CE757E1C-26D1-4954-A1D9-6FBB1C82EF67}" presName="hierRoot2" presStyleCnt="0"/>
      <dgm:spPr/>
    </dgm:pt>
    <dgm:pt modelId="{68106DC2-9A24-4AA3-872A-9D66D3B5BCA8}" type="pres">
      <dgm:prSet presAssocID="{CE757E1C-26D1-4954-A1D9-6FBB1C82EF67}" presName="composite2" presStyleCnt="0"/>
      <dgm:spPr/>
    </dgm:pt>
    <dgm:pt modelId="{CD4002B5-4A00-48DD-93D5-A6FD49BE6914}" type="pres">
      <dgm:prSet presAssocID="{CE757E1C-26D1-4954-A1D9-6FBB1C82EF67}" presName="image2" presStyleLbl="node2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709E65B-5E8B-4CD2-96A6-F0392E4A6141}" type="pres">
      <dgm:prSet presAssocID="{CE757E1C-26D1-4954-A1D9-6FBB1C82EF67}" presName="text2" presStyleLbl="revTx" presStyleIdx="1" presStyleCnt="8">
        <dgm:presLayoutVars>
          <dgm:chPref val="3"/>
        </dgm:presLayoutVars>
      </dgm:prSet>
      <dgm:spPr/>
    </dgm:pt>
    <dgm:pt modelId="{EDD70A32-8CDA-482C-83D6-B0CBEBCEEF7E}" type="pres">
      <dgm:prSet presAssocID="{CE757E1C-26D1-4954-A1D9-6FBB1C82EF67}" presName="hierChild3" presStyleCnt="0"/>
      <dgm:spPr/>
    </dgm:pt>
    <dgm:pt modelId="{78365ABD-1C2E-4F18-957C-69206C90E1EB}" type="pres">
      <dgm:prSet presAssocID="{CBC0722B-06F3-4FBC-9D75-B01845943409}" presName="Name10" presStyleLbl="parChTrans1D2" presStyleIdx="1" presStyleCnt="4"/>
      <dgm:spPr/>
    </dgm:pt>
    <dgm:pt modelId="{1F892440-6939-4BB8-A435-98846CCB0914}" type="pres">
      <dgm:prSet presAssocID="{62A9AC9F-C90F-4971-BA50-B7FEA83F9A68}" presName="hierRoot2" presStyleCnt="0"/>
      <dgm:spPr/>
    </dgm:pt>
    <dgm:pt modelId="{927E83E9-AFD4-43A1-9FD4-E24C58A76D9C}" type="pres">
      <dgm:prSet presAssocID="{62A9AC9F-C90F-4971-BA50-B7FEA83F9A68}" presName="composite2" presStyleCnt="0"/>
      <dgm:spPr/>
    </dgm:pt>
    <dgm:pt modelId="{7B315347-E796-4DA5-87A3-C87A77CC2A31}" type="pres">
      <dgm:prSet presAssocID="{62A9AC9F-C90F-4971-BA50-B7FEA83F9A68}" presName="image2" presStyleLbl="node2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9D62D4E-DE27-40B8-9091-9BE71B60E116}" type="pres">
      <dgm:prSet presAssocID="{62A9AC9F-C90F-4971-BA50-B7FEA83F9A68}" presName="text2" presStyleLbl="revTx" presStyleIdx="2" presStyleCnt="8">
        <dgm:presLayoutVars>
          <dgm:chPref val="3"/>
        </dgm:presLayoutVars>
      </dgm:prSet>
      <dgm:spPr/>
    </dgm:pt>
    <dgm:pt modelId="{6ADC04FC-36F7-4984-A125-1C671085F5A5}" type="pres">
      <dgm:prSet presAssocID="{62A9AC9F-C90F-4971-BA50-B7FEA83F9A68}" presName="hierChild3" presStyleCnt="0"/>
      <dgm:spPr/>
    </dgm:pt>
    <dgm:pt modelId="{4EA9C900-F5B5-416D-BD6F-BEBC16DD0486}" type="pres">
      <dgm:prSet presAssocID="{45D431D8-8E36-440D-8B99-611FA0633458}" presName="Name17" presStyleLbl="parChTrans1D3" presStyleIdx="0" presStyleCnt="3"/>
      <dgm:spPr/>
    </dgm:pt>
    <dgm:pt modelId="{07D2DDB6-0743-4B64-9E98-84045A335EC3}" type="pres">
      <dgm:prSet presAssocID="{DA534F20-CB4C-4E5D-B761-58058FFFA287}" presName="hierRoot3" presStyleCnt="0"/>
      <dgm:spPr/>
    </dgm:pt>
    <dgm:pt modelId="{88A01D20-CE54-4C8C-B431-E4B3138D9A54}" type="pres">
      <dgm:prSet presAssocID="{DA534F20-CB4C-4E5D-B761-58058FFFA287}" presName="composite3" presStyleCnt="0"/>
      <dgm:spPr/>
    </dgm:pt>
    <dgm:pt modelId="{16168BAA-98FF-4816-AC27-6A6FA51FB940}" type="pres">
      <dgm:prSet presAssocID="{DA534F20-CB4C-4E5D-B761-58058FFFA287}" presName="image3" presStyleLbl="node3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5C8FE36-A23C-4DA5-8155-A92AC7DE2A69}" type="pres">
      <dgm:prSet presAssocID="{DA534F20-CB4C-4E5D-B761-58058FFFA287}" presName="text3" presStyleLbl="revTx" presStyleIdx="3" presStyleCnt="8">
        <dgm:presLayoutVars>
          <dgm:chPref val="3"/>
        </dgm:presLayoutVars>
      </dgm:prSet>
      <dgm:spPr/>
    </dgm:pt>
    <dgm:pt modelId="{18CC8161-B90E-4EF8-A1FD-2F04B3AAB130}" type="pres">
      <dgm:prSet presAssocID="{DA534F20-CB4C-4E5D-B761-58058FFFA287}" presName="hierChild4" presStyleCnt="0"/>
      <dgm:spPr/>
    </dgm:pt>
    <dgm:pt modelId="{935195D7-4CDC-42D8-A7EE-01FF369721FC}" type="pres">
      <dgm:prSet presAssocID="{3BF8DE7B-3F19-4076-8D58-7AD52878FB10}" presName="Name10" presStyleLbl="parChTrans1D2" presStyleIdx="2" presStyleCnt="4"/>
      <dgm:spPr/>
    </dgm:pt>
    <dgm:pt modelId="{62B1D15B-10EC-4326-B282-8CFD264064DD}" type="pres">
      <dgm:prSet presAssocID="{50FB150E-0F54-47FB-88B7-7A516050E39A}" presName="hierRoot2" presStyleCnt="0"/>
      <dgm:spPr/>
    </dgm:pt>
    <dgm:pt modelId="{C34B0486-9882-429E-AA8C-55BD6903CD2F}" type="pres">
      <dgm:prSet presAssocID="{50FB150E-0F54-47FB-88B7-7A516050E39A}" presName="composite2" presStyleCnt="0"/>
      <dgm:spPr/>
    </dgm:pt>
    <dgm:pt modelId="{D3CD451C-79E7-4EFA-8A80-1653EB04A320}" type="pres">
      <dgm:prSet presAssocID="{50FB150E-0F54-47FB-88B7-7A516050E39A}" presName="image2" presStyleLbl="node2" presStyleIdx="2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46B5A37-D710-49C8-9974-3567F27DEF09}" type="pres">
      <dgm:prSet presAssocID="{50FB150E-0F54-47FB-88B7-7A516050E39A}" presName="text2" presStyleLbl="revTx" presStyleIdx="4" presStyleCnt="8">
        <dgm:presLayoutVars>
          <dgm:chPref val="3"/>
        </dgm:presLayoutVars>
      </dgm:prSet>
      <dgm:spPr/>
    </dgm:pt>
    <dgm:pt modelId="{98D6D8C6-CCF0-4736-B053-D82009E3C043}" type="pres">
      <dgm:prSet presAssocID="{50FB150E-0F54-47FB-88B7-7A516050E39A}" presName="hierChild3" presStyleCnt="0"/>
      <dgm:spPr/>
    </dgm:pt>
    <dgm:pt modelId="{D267020C-7B70-4910-A9FD-12E8B231CC06}" type="pres">
      <dgm:prSet presAssocID="{DA3EBE93-BA97-4FF5-BF16-B953BD6586B4}" presName="Name17" presStyleLbl="parChTrans1D3" presStyleIdx="1" presStyleCnt="3"/>
      <dgm:spPr/>
    </dgm:pt>
    <dgm:pt modelId="{E5526DC5-0604-430E-BD6F-5BA72C0B6E46}" type="pres">
      <dgm:prSet presAssocID="{57D7219C-839D-406E-B497-47E5C575408E}" presName="hierRoot3" presStyleCnt="0"/>
      <dgm:spPr/>
    </dgm:pt>
    <dgm:pt modelId="{DEC6C1DE-E887-407E-9161-77114501275C}" type="pres">
      <dgm:prSet presAssocID="{57D7219C-839D-406E-B497-47E5C575408E}" presName="composite3" presStyleCnt="0"/>
      <dgm:spPr/>
    </dgm:pt>
    <dgm:pt modelId="{48CB4349-3828-42DF-963D-CA77B7538019}" type="pres">
      <dgm:prSet presAssocID="{57D7219C-839D-406E-B497-47E5C575408E}" presName="image3" presStyleLbl="node3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15ACD44-A247-48EF-B063-971899B8BB0E}" type="pres">
      <dgm:prSet presAssocID="{57D7219C-839D-406E-B497-47E5C575408E}" presName="text3" presStyleLbl="revTx" presStyleIdx="5" presStyleCnt="8">
        <dgm:presLayoutVars>
          <dgm:chPref val="3"/>
        </dgm:presLayoutVars>
      </dgm:prSet>
      <dgm:spPr/>
    </dgm:pt>
    <dgm:pt modelId="{FD2312D4-05A3-4961-9254-F193B6C841BB}" type="pres">
      <dgm:prSet presAssocID="{57D7219C-839D-406E-B497-47E5C575408E}" presName="hierChild4" presStyleCnt="0"/>
      <dgm:spPr/>
    </dgm:pt>
    <dgm:pt modelId="{46CF0B4A-88F9-40D6-AE18-E86B5163E40C}" type="pres">
      <dgm:prSet presAssocID="{1C73C5B0-37FC-428D-AB8A-0E293179BB0D}" presName="Name10" presStyleLbl="parChTrans1D2" presStyleIdx="3" presStyleCnt="4"/>
      <dgm:spPr/>
    </dgm:pt>
    <dgm:pt modelId="{D91BBF86-8A4B-4E6A-8A3B-C54C391902C1}" type="pres">
      <dgm:prSet presAssocID="{E2271C81-084D-45FF-AF6C-A302913232D2}" presName="hierRoot2" presStyleCnt="0"/>
      <dgm:spPr/>
    </dgm:pt>
    <dgm:pt modelId="{0C418960-D408-4820-8DA3-2E8756C4DB27}" type="pres">
      <dgm:prSet presAssocID="{E2271C81-084D-45FF-AF6C-A302913232D2}" presName="composite2" presStyleCnt="0"/>
      <dgm:spPr/>
    </dgm:pt>
    <dgm:pt modelId="{2276F1F6-8631-4877-A6A1-6F68D706FA7E}" type="pres">
      <dgm:prSet presAssocID="{E2271C81-084D-45FF-AF6C-A302913232D2}" presName="image2" presStyleLbl="node2" presStyleIdx="3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47C5DCDF-6B13-4583-9203-9E3241CF6615}" type="pres">
      <dgm:prSet presAssocID="{E2271C81-084D-45FF-AF6C-A302913232D2}" presName="text2" presStyleLbl="revTx" presStyleIdx="6" presStyleCnt="8">
        <dgm:presLayoutVars>
          <dgm:chPref val="3"/>
        </dgm:presLayoutVars>
      </dgm:prSet>
      <dgm:spPr/>
    </dgm:pt>
    <dgm:pt modelId="{2A641D1E-6593-4E46-A2F7-83843EDD6334}" type="pres">
      <dgm:prSet presAssocID="{E2271C81-084D-45FF-AF6C-A302913232D2}" presName="hierChild3" presStyleCnt="0"/>
      <dgm:spPr/>
    </dgm:pt>
    <dgm:pt modelId="{934125DA-3CE6-4BC8-B7A7-8E5E454DE0A7}" type="pres">
      <dgm:prSet presAssocID="{8D65B38D-F678-432E-9984-D2DBFB8493E2}" presName="Name17" presStyleLbl="parChTrans1D3" presStyleIdx="2" presStyleCnt="3"/>
      <dgm:spPr/>
    </dgm:pt>
    <dgm:pt modelId="{03BCE42A-AA68-4F4A-AD4A-0DF690A9F87F}" type="pres">
      <dgm:prSet presAssocID="{019735F6-DB0B-4B6B-AAD8-D94AF9CC0369}" presName="hierRoot3" presStyleCnt="0"/>
      <dgm:spPr/>
    </dgm:pt>
    <dgm:pt modelId="{4D89948B-A917-432C-B4C1-F6E665D4243F}" type="pres">
      <dgm:prSet presAssocID="{019735F6-DB0B-4B6B-AAD8-D94AF9CC0369}" presName="composite3" presStyleCnt="0"/>
      <dgm:spPr/>
    </dgm:pt>
    <dgm:pt modelId="{B96F7D51-9F7F-4320-8FE2-00B77DF58105}" type="pres">
      <dgm:prSet presAssocID="{019735F6-DB0B-4B6B-AAD8-D94AF9CC0369}" presName="image3" presStyleLbl="node3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37D77B1-EAA8-4AE9-BA97-9BA99DC7C7D2}" type="pres">
      <dgm:prSet presAssocID="{019735F6-DB0B-4B6B-AAD8-D94AF9CC0369}" presName="text3" presStyleLbl="revTx" presStyleIdx="7" presStyleCnt="8">
        <dgm:presLayoutVars>
          <dgm:chPref val="3"/>
        </dgm:presLayoutVars>
      </dgm:prSet>
      <dgm:spPr/>
    </dgm:pt>
    <dgm:pt modelId="{41C17DB8-B40C-498C-A937-E0E62838DD8C}" type="pres">
      <dgm:prSet presAssocID="{019735F6-DB0B-4B6B-AAD8-D94AF9CC0369}" presName="hierChild4" presStyleCnt="0"/>
      <dgm:spPr/>
    </dgm:pt>
  </dgm:ptLst>
  <dgm:cxnLst>
    <dgm:cxn modelId="{33C83916-9939-4294-B56C-E5B7EAF29E3D}" type="presOf" srcId="{5F0B5BF9-45EE-4DE4-BBCB-5999AAACD0A9}" destId="{CDC27F66-1A51-4B8A-BC1B-B742CF2AFB07}" srcOrd="0" destOrd="0" presId="urn:microsoft.com/office/officeart/2009/layout/CirclePictureHierarchy"/>
    <dgm:cxn modelId="{15B02D1D-2609-4EA5-BED0-E2E2DDA3B7B6}" type="presOf" srcId="{3BF8DE7B-3F19-4076-8D58-7AD52878FB10}" destId="{935195D7-4CDC-42D8-A7EE-01FF369721FC}" srcOrd="0" destOrd="0" presId="urn:microsoft.com/office/officeart/2009/layout/CirclePictureHierarchy"/>
    <dgm:cxn modelId="{8C9E6426-3660-4B2B-8A17-E734AD5FFB32}" srcId="{62A9AC9F-C90F-4971-BA50-B7FEA83F9A68}" destId="{DA534F20-CB4C-4E5D-B761-58058FFFA287}" srcOrd="0" destOrd="0" parTransId="{45D431D8-8E36-440D-8B99-611FA0633458}" sibTransId="{CB0AA00E-AB89-42FE-ACFD-E798CEC3979B}"/>
    <dgm:cxn modelId="{9D4A6939-A4A1-4915-9709-6C6DF241C77B}" type="presOf" srcId="{DA3EBE93-BA97-4FF5-BF16-B953BD6586B4}" destId="{D267020C-7B70-4910-A9FD-12E8B231CC06}" srcOrd="0" destOrd="0" presId="urn:microsoft.com/office/officeart/2009/layout/CirclePictureHierarchy"/>
    <dgm:cxn modelId="{8427505D-AB64-4EBF-A308-0F16F258E480}" srcId="{A770E001-7CB0-4672-8CC9-6A74B978951C}" destId="{62A9AC9F-C90F-4971-BA50-B7FEA83F9A68}" srcOrd="1" destOrd="0" parTransId="{CBC0722B-06F3-4FBC-9D75-B01845943409}" sibTransId="{0662F5E5-49C4-45D2-8231-FA6C6E80A806}"/>
    <dgm:cxn modelId="{13638F62-EED8-49EE-B638-B72CB45A4AE6}" type="presOf" srcId="{DA534F20-CB4C-4E5D-B761-58058FFFA287}" destId="{65C8FE36-A23C-4DA5-8155-A92AC7DE2A69}" srcOrd="0" destOrd="0" presId="urn:microsoft.com/office/officeart/2009/layout/CirclePictureHierarchy"/>
    <dgm:cxn modelId="{6B8E0046-32DD-40DA-B81F-65CC11E7B5DB}" srcId="{A770E001-7CB0-4672-8CC9-6A74B978951C}" destId="{E2271C81-084D-45FF-AF6C-A302913232D2}" srcOrd="3" destOrd="0" parTransId="{1C73C5B0-37FC-428D-AB8A-0E293179BB0D}" sibTransId="{77498466-FA26-4759-A314-F7BFFF8D0D66}"/>
    <dgm:cxn modelId="{1DD24068-F772-4587-B3D5-325044352945}" type="presOf" srcId="{1C73C5B0-37FC-428D-AB8A-0E293179BB0D}" destId="{46CF0B4A-88F9-40D6-AE18-E86B5163E40C}" srcOrd="0" destOrd="0" presId="urn:microsoft.com/office/officeart/2009/layout/CirclePictureHierarchy"/>
    <dgm:cxn modelId="{3A12BE71-8E93-4EF2-A5E4-DB333A7C28A6}" srcId="{5F0B5BF9-45EE-4DE4-BBCB-5999AAACD0A9}" destId="{A770E001-7CB0-4672-8CC9-6A74B978951C}" srcOrd="0" destOrd="0" parTransId="{01381093-7C2B-4536-A27A-04068B421B19}" sibTransId="{DD437D18-4DDC-4693-84A7-30C31EF09DC8}"/>
    <dgm:cxn modelId="{70AD3A53-DA58-49AC-8245-ED805A62999B}" type="presOf" srcId="{09F4BC0E-011F-448F-A5D0-23E182D1E2DD}" destId="{ECD5FAD9-7786-4DAE-9261-C7A49DECE7FD}" srcOrd="0" destOrd="0" presId="urn:microsoft.com/office/officeart/2009/layout/CirclePictureHierarchy"/>
    <dgm:cxn modelId="{F753F455-122F-4666-8B4F-E9F1450E86B7}" type="presOf" srcId="{50FB150E-0F54-47FB-88B7-7A516050E39A}" destId="{146B5A37-D710-49C8-9974-3567F27DEF09}" srcOrd="0" destOrd="0" presId="urn:microsoft.com/office/officeart/2009/layout/CirclePictureHierarchy"/>
    <dgm:cxn modelId="{52A1B957-7CA5-42DB-B510-4D679A0D7C65}" type="presOf" srcId="{8D65B38D-F678-432E-9984-D2DBFB8493E2}" destId="{934125DA-3CE6-4BC8-B7A7-8E5E454DE0A7}" srcOrd="0" destOrd="0" presId="urn:microsoft.com/office/officeart/2009/layout/CirclePictureHierarchy"/>
    <dgm:cxn modelId="{52B8A083-C902-4EA4-9E3C-9FA011D35929}" srcId="{A770E001-7CB0-4672-8CC9-6A74B978951C}" destId="{CE757E1C-26D1-4954-A1D9-6FBB1C82EF67}" srcOrd="0" destOrd="0" parTransId="{09F4BC0E-011F-448F-A5D0-23E182D1E2DD}" sibTransId="{ECA1389C-BBF0-4B73-9620-6FB135215A12}"/>
    <dgm:cxn modelId="{FD3C3799-0F5F-4645-AB01-3EEA4FD94E60}" type="presOf" srcId="{019735F6-DB0B-4B6B-AAD8-D94AF9CC0369}" destId="{837D77B1-EAA8-4AE9-BA97-9BA99DC7C7D2}" srcOrd="0" destOrd="0" presId="urn:microsoft.com/office/officeart/2009/layout/CirclePictureHierarchy"/>
    <dgm:cxn modelId="{22967B9A-13AF-422C-8079-C58C69D4156F}" type="presOf" srcId="{45D431D8-8E36-440D-8B99-611FA0633458}" destId="{4EA9C900-F5B5-416D-BD6F-BEBC16DD0486}" srcOrd="0" destOrd="0" presId="urn:microsoft.com/office/officeart/2009/layout/CirclePictureHierarchy"/>
    <dgm:cxn modelId="{7F5BA19E-5FC9-4A57-91A7-C3AB4DECCBA4}" srcId="{E2271C81-084D-45FF-AF6C-A302913232D2}" destId="{019735F6-DB0B-4B6B-AAD8-D94AF9CC0369}" srcOrd="0" destOrd="0" parTransId="{8D65B38D-F678-432E-9984-D2DBFB8493E2}" sibTransId="{A05FBC02-E296-4E38-B582-DE91897ACBE8}"/>
    <dgm:cxn modelId="{B68E5BAF-A85A-49A2-828F-C3845FE91488}" srcId="{A770E001-7CB0-4672-8CC9-6A74B978951C}" destId="{50FB150E-0F54-47FB-88B7-7A516050E39A}" srcOrd="2" destOrd="0" parTransId="{3BF8DE7B-3F19-4076-8D58-7AD52878FB10}" sibTransId="{0531EF9C-B133-4116-B570-4FF975E82CE6}"/>
    <dgm:cxn modelId="{BE095BB9-D485-485F-BB8A-E9904E8E600F}" type="presOf" srcId="{CBC0722B-06F3-4FBC-9D75-B01845943409}" destId="{78365ABD-1C2E-4F18-957C-69206C90E1EB}" srcOrd="0" destOrd="0" presId="urn:microsoft.com/office/officeart/2009/layout/CirclePictureHierarchy"/>
    <dgm:cxn modelId="{3A1919C0-29E5-4816-A86D-513EFD7EE6BB}" srcId="{50FB150E-0F54-47FB-88B7-7A516050E39A}" destId="{57D7219C-839D-406E-B497-47E5C575408E}" srcOrd="0" destOrd="0" parTransId="{DA3EBE93-BA97-4FF5-BF16-B953BD6586B4}" sibTransId="{CC336BDD-E353-46B9-872D-602B168F9229}"/>
    <dgm:cxn modelId="{2D94A8C8-7356-4A67-AC78-3496D012C3F1}" type="presOf" srcId="{CE757E1C-26D1-4954-A1D9-6FBB1C82EF67}" destId="{9709E65B-5E8B-4CD2-96A6-F0392E4A6141}" srcOrd="0" destOrd="0" presId="urn:microsoft.com/office/officeart/2009/layout/CirclePictureHierarchy"/>
    <dgm:cxn modelId="{5D4318D3-698F-42AB-BF96-8A54DCD1EAA9}" type="presOf" srcId="{57D7219C-839D-406E-B497-47E5C575408E}" destId="{815ACD44-A247-48EF-B063-971899B8BB0E}" srcOrd="0" destOrd="0" presId="urn:microsoft.com/office/officeart/2009/layout/CirclePictureHierarchy"/>
    <dgm:cxn modelId="{FF876EEC-2AB2-4BD9-98CE-A9BEAAFBC3DD}" type="presOf" srcId="{62A9AC9F-C90F-4971-BA50-B7FEA83F9A68}" destId="{89D62D4E-DE27-40B8-9091-9BE71B60E116}" srcOrd="0" destOrd="0" presId="urn:microsoft.com/office/officeart/2009/layout/CirclePictureHierarchy"/>
    <dgm:cxn modelId="{A33021F4-252B-4252-B860-E37FEA27580D}" type="presOf" srcId="{A770E001-7CB0-4672-8CC9-6A74B978951C}" destId="{B3B01BE6-1C46-4B0E-A819-18F9B6CAF5E2}" srcOrd="0" destOrd="0" presId="urn:microsoft.com/office/officeart/2009/layout/CirclePictureHierarchy"/>
    <dgm:cxn modelId="{8D0D9FF7-E4D3-4D8D-924B-C59331B9E292}" type="presOf" srcId="{E2271C81-084D-45FF-AF6C-A302913232D2}" destId="{47C5DCDF-6B13-4583-9203-9E3241CF6615}" srcOrd="0" destOrd="0" presId="urn:microsoft.com/office/officeart/2009/layout/CirclePictureHierarchy"/>
    <dgm:cxn modelId="{BF38ECC4-DEA4-4E8F-AD09-0112C5E64190}" type="presParOf" srcId="{CDC27F66-1A51-4B8A-BC1B-B742CF2AFB07}" destId="{ECD1762F-A5F2-437E-B29F-D848B4EB65D4}" srcOrd="0" destOrd="0" presId="urn:microsoft.com/office/officeart/2009/layout/CirclePictureHierarchy"/>
    <dgm:cxn modelId="{DA82C6BA-9975-46FF-A77D-8D18B3CA4B51}" type="presParOf" srcId="{ECD1762F-A5F2-437E-B29F-D848B4EB65D4}" destId="{CDB78040-5AD8-4732-AB92-BB62F7C7D4F0}" srcOrd="0" destOrd="0" presId="urn:microsoft.com/office/officeart/2009/layout/CirclePictureHierarchy"/>
    <dgm:cxn modelId="{AB123396-B753-4334-93A4-6263CE58E1F1}" type="presParOf" srcId="{CDB78040-5AD8-4732-AB92-BB62F7C7D4F0}" destId="{73091B15-377B-4116-B3AA-459796310624}" srcOrd="0" destOrd="0" presId="urn:microsoft.com/office/officeart/2009/layout/CirclePictureHierarchy"/>
    <dgm:cxn modelId="{2AB3C9D0-17F3-4AB6-B6FF-36BD916A86C5}" type="presParOf" srcId="{CDB78040-5AD8-4732-AB92-BB62F7C7D4F0}" destId="{B3B01BE6-1C46-4B0E-A819-18F9B6CAF5E2}" srcOrd="1" destOrd="0" presId="urn:microsoft.com/office/officeart/2009/layout/CirclePictureHierarchy"/>
    <dgm:cxn modelId="{5C9EEACB-F4E2-4E19-9B28-B4D0DF8E8DD1}" type="presParOf" srcId="{ECD1762F-A5F2-437E-B29F-D848B4EB65D4}" destId="{7D7AFEDB-2963-4752-B9A2-A62C6E3414C1}" srcOrd="1" destOrd="0" presId="urn:microsoft.com/office/officeart/2009/layout/CirclePictureHierarchy"/>
    <dgm:cxn modelId="{8821E7E7-316D-4D83-8290-9726A2042335}" type="presParOf" srcId="{7D7AFEDB-2963-4752-B9A2-A62C6E3414C1}" destId="{ECD5FAD9-7786-4DAE-9261-C7A49DECE7FD}" srcOrd="0" destOrd="0" presId="urn:microsoft.com/office/officeart/2009/layout/CirclePictureHierarchy"/>
    <dgm:cxn modelId="{B75E88FE-142C-433B-8D8C-DE98D61CDA53}" type="presParOf" srcId="{7D7AFEDB-2963-4752-B9A2-A62C6E3414C1}" destId="{0180B7D5-1D84-4EE0-83A3-A6316D339429}" srcOrd="1" destOrd="0" presId="urn:microsoft.com/office/officeart/2009/layout/CirclePictureHierarchy"/>
    <dgm:cxn modelId="{1BFCA46C-0B0A-4D33-B7D6-797D90C667B6}" type="presParOf" srcId="{0180B7D5-1D84-4EE0-83A3-A6316D339429}" destId="{68106DC2-9A24-4AA3-872A-9D66D3B5BCA8}" srcOrd="0" destOrd="0" presId="urn:microsoft.com/office/officeart/2009/layout/CirclePictureHierarchy"/>
    <dgm:cxn modelId="{318BFFB6-1548-4171-9FE1-E080C27FB3E5}" type="presParOf" srcId="{68106DC2-9A24-4AA3-872A-9D66D3B5BCA8}" destId="{CD4002B5-4A00-48DD-93D5-A6FD49BE6914}" srcOrd="0" destOrd="0" presId="urn:microsoft.com/office/officeart/2009/layout/CirclePictureHierarchy"/>
    <dgm:cxn modelId="{2CEED94A-14EF-40DF-8648-084FEF8ED61E}" type="presParOf" srcId="{68106DC2-9A24-4AA3-872A-9D66D3B5BCA8}" destId="{9709E65B-5E8B-4CD2-96A6-F0392E4A6141}" srcOrd="1" destOrd="0" presId="urn:microsoft.com/office/officeart/2009/layout/CirclePictureHierarchy"/>
    <dgm:cxn modelId="{35AF8AC8-A3AF-46F6-9236-050315EF3FB8}" type="presParOf" srcId="{0180B7D5-1D84-4EE0-83A3-A6316D339429}" destId="{EDD70A32-8CDA-482C-83D6-B0CBEBCEEF7E}" srcOrd="1" destOrd="0" presId="urn:microsoft.com/office/officeart/2009/layout/CirclePictureHierarchy"/>
    <dgm:cxn modelId="{C3187ECC-981B-4C77-BA62-611A58247FD0}" type="presParOf" srcId="{7D7AFEDB-2963-4752-B9A2-A62C6E3414C1}" destId="{78365ABD-1C2E-4F18-957C-69206C90E1EB}" srcOrd="2" destOrd="0" presId="urn:microsoft.com/office/officeart/2009/layout/CirclePictureHierarchy"/>
    <dgm:cxn modelId="{0940254B-A517-4837-A15A-9F828AF68715}" type="presParOf" srcId="{7D7AFEDB-2963-4752-B9A2-A62C6E3414C1}" destId="{1F892440-6939-4BB8-A435-98846CCB0914}" srcOrd="3" destOrd="0" presId="urn:microsoft.com/office/officeart/2009/layout/CirclePictureHierarchy"/>
    <dgm:cxn modelId="{C2D9DD3A-6366-4D92-A252-8651FCB4E502}" type="presParOf" srcId="{1F892440-6939-4BB8-A435-98846CCB0914}" destId="{927E83E9-AFD4-43A1-9FD4-E24C58A76D9C}" srcOrd="0" destOrd="0" presId="urn:microsoft.com/office/officeart/2009/layout/CirclePictureHierarchy"/>
    <dgm:cxn modelId="{CB567499-50CC-4E9B-AA50-00CE3503799D}" type="presParOf" srcId="{927E83E9-AFD4-43A1-9FD4-E24C58A76D9C}" destId="{7B315347-E796-4DA5-87A3-C87A77CC2A31}" srcOrd="0" destOrd="0" presId="urn:microsoft.com/office/officeart/2009/layout/CirclePictureHierarchy"/>
    <dgm:cxn modelId="{7548193C-9E9A-4C41-B3B3-8C809CF12AA3}" type="presParOf" srcId="{927E83E9-AFD4-43A1-9FD4-E24C58A76D9C}" destId="{89D62D4E-DE27-40B8-9091-9BE71B60E116}" srcOrd="1" destOrd="0" presId="urn:microsoft.com/office/officeart/2009/layout/CirclePictureHierarchy"/>
    <dgm:cxn modelId="{C75C1D08-B9EE-403D-94EE-194FBD22B5B8}" type="presParOf" srcId="{1F892440-6939-4BB8-A435-98846CCB0914}" destId="{6ADC04FC-36F7-4984-A125-1C671085F5A5}" srcOrd="1" destOrd="0" presId="urn:microsoft.com/office/officeart/2009/layout/CirclePictureHierarchy"/>
    <dgm:cxn modelId="{F3CAD385-7D56-4594-937F-1C3E5D455C54}" type="presParOf" srcId="{6ADC04FC-36F7-4984-A125-1C671085F5A5}" destId="{4EA9C900-F5B5-416D-BD6F-BEBC16DD0486}" srcOrd="0" destOrd="0" presId="urn:microsoft.com/office/officeart/2009/layout/CirclePictureHierarchy"/>
    <dgm:cxn modelId="{24765345-8C5B-49D1-AF94-1D08587EB17C}" type="presParOf" srcId="{6ADC04FC-36F7-4984-A125-1C671085F5A5}" destId="{07D2DDB6-0743-4B64-9E98-84045A335EC3}" srcOrd="1" destOrd="0" presId="urn:microsoft.com/office/officeart/2009/layout/CirclePictureHierarchy"/>
    <dgm:cxn modelId="{8F80CF7E-ACDA-4E41-9EEF-7CFBDD5377A9}" type="presParOf" srcId="{07D2DDB6-0743-4B64-9E98-84045A335EC3}" destId="{88A01D20-CE54-4C8C-B431-E4B3138D9A54}" srcOrd="0" destOrd="0" presId="urn:microsoft.com/office/officeart/2009/layout/CirclePictureHierarchy"/>
    <dgm:cxn modelId="{C11C61FF-4F1C-41DF-86F9-0EBC4ECC1445}" type="presParOf" srcId="{88A01D20-CE54-4C8C-B431-E4B3138D9A54}" destId="{16168BAA-98FF-4816-AC27-6A6FA51FB940}" srcOrd="0" destOrd="0" presId="urn:microsoft.com/office/officeart/2009/layout/CirclePictureHierarchy"/>
    <dgm:cxn modelId="{5286E3FE-1275-4C66-B078-FAE15E0451C6}" type="presParOf" srcId="{88A01D20-CE54-4C8C-B431-E4B3138D9A54}" destId="{65C8FE36-A23C-4DA5-8155-A92AC7DE2A69}" srcOrd="1" destOrd="0" presId="urn:microsoft.com/office/officeart/2009/layout/CirclePictureHierarchy"/>
    <dgm:cxn modelId="{78718D44-FB4F-49F2-B59C-111259A348F5}" type="presParOf" srcId="{07D2DDB6-0743-4B64-9E98-84045A335EC3}" destId="{18CC8161-B90E-4EF8-A1FD-2F04B3AAB130}" srcOrd="1" destOrd="0" presId="urn:microsoft.com/office/officeart/2009/layout/CirclePictureHierarchy"/>
    <dgm:cxn modelId="{FA769773-04BA-4010-BFA7-7EDDEEF9FE74}" type="presParOf" srcId="{7D7AFEDB-2963-4752-B9A2-A62C6E3414C1}" destId="{935195D7-4CDC-42D8-A7EE-01FF369721FC}" srcOrd="4" destOrd="0" presId="urn:microsoft.com/office/officeart/2009/layout/CirclePictureHierarchy"/>
    <dgm:cxn modelId="{9DBD9C38-E700-46E1-B50B-4E0BCC318736}" type="presParOf" srcId="{7D7AFEDB-2963-4752-B9A2-A62C6E3414C1}" destId="{62B1D15B-10EC-4326-B282-8CFD264064DD}" srcOrd="5" destOrd="0" presId="urn:microsoft.com/office/officeart/2009/layout/CirclePictureHierarchy"/>
    <dgm:cxn modelId="{E5A5F395-A8B4-4BE5-A010-14A6B063E884}" type="presParOf" srcId="{62B1D15B-10EC-4326-B282-8CFD264064DD}" destId="{C34B0486-9882-429E-AA8C-55BD6903CD2F}" srcOrd="0" destOrd="0" presId="urn:microsoft.com/office/officeart/2009/layout/CirclePictureHierarchy"/>
    <dgm:cxn modelId="{05A5149B-F307-4BC9-8EF7-670695D44AD7}" type="presParOf" srcId="{C34B0486-9882-429E-AA8C-55BD6903CD2F}" destId="{D3CD451C-79E7-4EFA-8A80-1653EB04A320}" srcOrd="0" destOrd="0" presId="urn:microsoft.com/office/officeart/2009/layout/CirclePictureHierarchy"/>
    <dgm:cxn modelId="{9E1C7E42-910B-41D6-84F8-6C860081BAA7}" type="presParOf" srcId="{C34B0486-9882-429E-AA8C-55BD6903CD2F}" destId="{146B5A37-D710-49C8-9974-3567F27DEF09}" srcOrd="1" destOrd="0" presId="urn:microsoft.com/office/officeart/2009/layout/CirclePictureHierarchy"/>
    <dgm:cxn modelId="{DC5710CA-26E7-444B-8D02-C0BEAEE4C797}" type="presParOf" srcId="{62B1D15B-10EC-4326-B282-8CFD264064DD}" destId="{98D6D8C6-CCF0-4736-B053-D82009E3C043}" srcOrd="1" destOrd="0" presId="urn:microsoft.com/office/officeart/2009/layout/CirclePictureHierarchy"/>
    <dgm:cxn modelId="{BD8F4E37-AF98-4CE2-A1CB-9D5DE545322E}" type="presParOf" srcId="{98D6D8C6-CCF0-4736-B053-D82009E3C043}" destId="{D267020C-7B70-4910-A9FD-12E8B231CC06}" srcOrd="0" destOrd="0" presId="urn:microsoft.com/office/officeart/2009/layout/CirclePictureHierarchy"/>
    <dgm:cxn modelId="{AE5E5250-9334-41BE-BE25-47F133CDED0C}" type="presParOf" srcId="{98D6D8C6-CCF0-4736-B053-D82009E3C043}" destId="{E5526DC5-0604-430E-BD6F-5BA72C0B6E46}" srcOrd="1" destOrd="0" presId="urn:microsoft.com/office/officeart/2009/layout/CirclePictureHierarchy"/>
    <dgm:cxn modelId="{C599C5CD-7C5D-4E9A-B44A-6AA00C96578F}" type="presParOf" srcId="{E5526DC5-0604-430E-BD6F-5BA72C0B6E46}" destId="{DEC6C1DE-E887-407E-9161-77114501275C}" srcOrd="0" destOrd="0" presId="urn:microsoft.com/office/officeart/2009/layout/CirclePictureHierarchy"/>
    <dgm:cxn modelId="{3A8DB97E-ED90-4D60-B8ED-44DA981766A0}" type="presParOf" srcId="{DEC6C1DE-E887-407E-9161-77114501275C}" destId="{48CB4349-3828-42DF-963D-CA77B7538019}" srcOrd="0" destOrd="0" presId="urn:microsoft.com/office/officeart/2009/layout/CirclePictureHierarchy"/>
    <dgm:cxn modelId="{9F03AE69-BFE5-438A-9853-9CD9443B548C}" type="presParOf" srcId="{DEC6C1DE-E887-407E-9161-77114501275C}" destId="{815ACD44-A247-48EF-B063-971899B8BB0E}" srcOrd="1" destOrd="0" presId="urn:microsoft.com/office/officeart/2009/layout/CirclePictureHierarchy"/>
    <dgm:cxn modelId="{A1058F2F-56D7-4491-B30A-166CE42D5A79}" type="presParOf" srcId="{E5526DC5-0604-430E-BD6F-5BA72C0B6E46}" destId="{FD2312D4-05A3-4961-9254-F193B6C841BB}" srcOrd="1" destOrd="0" presId="urn:microsoft.com/office/officeart/2009/layout/CirclePictureHierarchy"/>
    <dgm:cxn modelId="{5E60634E-60A6-4A69-B39A-095888364D9C}" type="presParOf" srcId="{7D7AFEDB-2963-4752-B9A2-A62C6E3414C1}" destId="{46CF0B4A-88F9-40D6-AE18-E86B5163E40C}" srcOrd="6" destOrd="0" presId="urn:microsoft.com/office/officeart/2009/layout/CirclePictureHierarchy"/>
    <dgm:cxn modelId="{85BD9059-0EE7-4AA1-B747-213FE23C61DE}" type="presParOf" srcId="{7D7AFEDB-2963-4752-B9A2-A62C6E3414C1}" destId="{D91BBF86-8A4B-4E6A-8A3B-C54C391902C1}" srcOrd="7" destOrd="0" presId="urn:microsoft.com/office/officeart/2009/layout/CirclePictureHierarchy"/>
    <dgm:cxn modelId="{F30128F7-6D3A-4956-9230-06830059525D}" type="presParOf" srcId="{D91BBF86-8A4B-4E6A-8A3B-C54C391902C1}" destId="{0C418960-D408-4820-8DA3-2E8756C4DB27}" srcOrd="0" destOrd="0" presId="urn:microsoft.com/office/officeart/2009/layout/CirclePictureHierarchy"/>
    <dgm:cxn modelId="{45D1C085-DCC0-4941-AE24-AF5533160999}" type="presParOf" srcId="{0C418960-D408-4820-8DA3-2E8756C4DB27}" destId="{2276F1F6-8631-4877-A6A1-6F68D706FA7E}" srcOrd="0" destOrd="0" presId="urn:microsoft.com/office/officeart/2009/layout/CirclePictureHierarchy"/>
    <dgm:cxn modelId="{A03432A8-21EB-4D43-8454-9A2EBD00B34C}" type="presParOf" srcId="{0C418960-D408-4820-8DA3-2E8756C4DB27}" destId="{47C5DCDF-6B13-4583-9203-9E3241CF6615}" srcOrd="1" destOrd="0" presId="urn:microsoft.com/office/officeart/2009/layout/CirclePictureHierarchy"/>
    <dgm:cxn modelId="{312A0A95-320B-4EF9-99C0-7F75A2A0FFE4}" type="presParOf" srcId="{D91BBF86-8A4B-4E6A-8A3B-C54C391902C1}" destId="{2A641D1E-6593-4E46-A2F7-83843EDD6334}" srcOrd="1" destOrd="0" presId="urn:microsoft.com/office/officeart/2009/layout/CirclePictureHierarchy"/>
    <dgm:cxn modelId="{3DFCA38A-8896-4514-A582-0DF33B94DFED}" type="presParOf" srcId="{2A641D1E-6593-4E46-A2F7-83843EDD6334}" destId="{934125DA-3CE6-4BC8-B7A7-8E5E454DE0A7}" srcOrd="0" destOrd="0" presId="urn:microsoft.com/office/officeart/2009/layout/CirclePictureHierarchy"/>
    <dgm:cxn modelId="{9D4738F6-B69D-4113-94F6-134C7B94E126}" type="presParOf" srcId="{2A641D1E-6593-4E46-A2F7-83843EDD6334}" destId="{03BCE42A-AA68-4F4A-AD4A-0DF690A9F87F}" srcOrd="1" destOrd="0" presId="urn:microsoft.com/office/officeart/2009/layout/CirclePictureHierarchy"/>
    <dgm:cxn modelId="{777380FB-973D-4344-9E36-FB3CABBEEE87}" type="presParOf" srcId="{03BCE42A-AA68-4F4A-AD4A-0DF690A9F87F}" destId="{4D89948B-A917-432C-B4C1-F6E665D4243F}" srcOrd="0" destOrd="0" presId="urn:microsoft.com/office/officeart/2009/layout/CirclePictureHierarchy"/>
    <dgm:cxn modelId="{94A23E3C-1F8C-4E3E-8D16-2DD5C22F8D94}" type="presParOf" srcId="{4D89948B-A917-432C-B4C1-F6E665D4243F}" destId="{B96F7D51-9F7F-4320-8FE2-00B77DF58105}" srcOrd="0" destOrd="0" presId="urn:microsoft.com/office/officeart/2009/layout/CirclePictureHierarchy"/>
    <dgm:cxn modelId="{A76FB53C-AB00-4508-987E-EEEE93649E01}" type="presParOf" srcId="{4D89948B-A917-432C-B4C1-F6E665D4243F}" destId="{837D77B1-EAA8-4AE9-BA97-9BA99DC7C7D2}" srcOrd="1" destOrd="0" presId="urn:microsoft.com/office/officeart/2009/layout/CirclePictureHierarchy"/>
    <dgm:cxn modelId="{D594B1CC-EE0E-449B-81BB-11FB0F8AE7CA}" type="presParOf" srcId="{03BCE42A-AA68-4F4A-AD4A-0DF690A9F87F}" destId="{41C17DB8-B40C-498C-A937-E0E62838DD8C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125DA-3CE6-4BC8-B7A7-8E5E454DE0A7}">
      <dsp:nvSpPr>
        <dsp:cNvPr id="0" name=""/>
        <dsp:cNvSpPr/>
      </dsp:nvSpPr>
      <dsp:spPr>
        <a:xfrm>
          <a:off x="9695988" y="3816982"/>
          <a:ext cx="91440" cy="3505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5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CF0B4A-88F9-40D6-AE18-E86B5163E40C}">
      <dsp:nvSpPr>
        <dsp:cNvPr id="0" name=""/>
        <dsp:cNvSpPr/>
      </dsp:nvSpPr>
      <dsp:spPr>
        <a:xfrm>
          <a:off x="5140302" y="1507649"/>
          <a:ext cx="4601405" cy="1196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499"/>
              </a:lnTo>
              <a:lnTo>
                <a:pt x="4601405" y="1022499"/>
              </a:lnTo>
              <a:lnTo>
                <a:pt x="4601405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7020C-7B70-4910-A9FD-12E8B231CC06}">
      <dsp:nvSpPr>
        <dsp:cNvPr id="0" name=""/>
        <dsp:cNvSpPr/>
      </dsp:nvSpPr>
      <dsp:spPr>
        <a:xfrm>
          <a:off x="6635410" y="3816982"/>
          <a:ext cx="91440" cy="3505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5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195D7-4CDC-42D8-A7EE-01FF369721FC}">
      <dsp:nvSpPr>
        <dsp:cNvPr id="0" name=""/>
        <dsp:cNvSpPr/>
      </dsp:nvSpPr>
      <dsp:spPr>
        <a:xfrm>
          <a:off x="5140302" y="1507649"/>
          <a:ext cx="1540828" cy="1196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499"/>
              </a:lnTo>
              <a:lnTo>
                <a:pt x="1540828" y="1022499"/>
              </a:lnTo>
              <a:lnTo>
                <a:pt x="1540828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9C900-F5B5-416D-BD6F-BEBC16DD0486}">
      <dsp:nvSpPr>
        <dsp:cNvPr id="0" name=""/>
        <dsp:cNvSpPr/>
      </dsp:nvSpPr>
      <dsp:spPr>
        <a:xfrm>
          <a:off x="3574833" y="3816982"/>
          <a:ext cx="91440" cy="3505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5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65ABD-1C2E-4F18-957C-69206C90E1EB}">
      <dsp:nvSpPr>
        <dsp:cNvPr id="0" name=""/>
        <dsp:cNvSpPr/>
      </dsp:nvSpPr>
      <dsp:spPr>
        <a:xfrm>
          <a:off x="3620553" y="1507649"/>
          <a:ext cx="1519749" cy="1196396"/>
        </a:xfrm>
        <a:custGeom>
          <a:avLst/>
          <a:gdLst/>
          <a:ahLst/>
          <a:cxnLst/>
          <a:rect l="0" t="0" r="0" b="0"/>
          <a:pathLst>
            <a:path>
              <a:moveTo>
                <a:pt x="1519749" y="0"/>
              </a:moveTo>
              <a:lnTo>
                <a:pt x="1519749" y="1022499"/>
              </a:lnTo>
              <a:lnTo>
                <a:pt x="0" y="1022499"/>
              </a:lnTo>
              <a:lnTo>
                <a:pt x="0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FAD9-7786-4DAE-9261-C7A49DECE7FD}">
      <dsp:nvSpPr>
        <dsp:cNvPr id="0" name=""/>
        <dsp:cNvSpPr/>
      </dsp:nvSpPr>
      <dsp:spPr>
        <a:xfrm>
          <a:off x="559975" y="1507649"/>
          <a:ext cx="4580326" cy="1196396"/>
        </a:xfrm>
        <a:custGeom>
          <a:avLst/>
          <a:gdLst/>
          <a:ahLst/>
          <a:cxnLst/>
          <a:rect l="0" t="0" r="0" b="0"/>
          <a:pathLst>
            <a:path>
              <a:moveTo>
                <a:pt x="4580326" y="0"/>
              </a:moveTo>
              <a:lnTo>
                <a:pt x="4580326" y="1022499"/>
              </a:lnTo>
              <a:lnTo>
                <a:pt x="0" y="1022499"/>
              </a:lnTo>
              <a:lnTo>
                <a:pt x="0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91B15-377B-4116-B3AA-459796310624}">
      <dsp:nvSpPr>
        <dsp:cNvPr id="0" name=""/>
        <dsp:cNvSpPr/>
      </dsp:nvSpPr>
      <dsp:spPr>
        <a:xfrm>
          <a:off x="4583833" y="394711"/>
          <a:ext cx="1112937" cy="11129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01BE6-1C46-4B0E-A819-18F9B6CAF5E2}">
      <dsp:nvSpPr>
        <dsp:cNvPr id="0" name=""/>
        <dsp:cNvSpPr/>
      </dsp:nvSpPr>
      <dsp:spPr>
        <a:xfrm>
          <a:off x="5707310" y="402468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Josh Clarkson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65000"/>
                </a:schemeClr>
              </a:solidFill>
            </a:rPr>
            <a:t>Director of Digital</a:t>
          </a:r>
          <a:endParaRPr lang="en-US" sz="11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5707310" y="402468"/>
        <a:ext cx="1669405" cy="1112937"/>
      </dsp:txXfrm>
    </dsp:sp>
    <dsp:sp modelId="{CD4002B5-4A00-48DD-93D5-A6FD49BE6914}">
      <dsp:nvSpPr>
        <dsp:cNvPr id="0" name=""/>
        <dsp:cNvSpPr/>
      </dsp:nvSpPr>
      <dsp:spPr>
        <a:xfrm>
          <a:off x="3507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9E65B-5E8B-4CD2-96A6-F0392E4A6141}">
      <dsp:nvSpPr>
        <dsp:cNvPr id="0" name=""/>
        <dsp:cNvSpPr/>
      </dsp:nvSpPr>
      <dsp:spPr>
        <a:xfrm>
          <a:off x="1116444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Marketplace Manager</a:t>
          </a:r>
        </a:p>
      </dsp:txBody>
      <dsp:txXfrm>
        <a:off x="1116444" y="2701263"/>
        <a:ext cx="1669405" cy="1112937"/>
      </dsp:txXfrm>
    </dsp:sp>
    <dsp:sp modelId="{7B315347-E796-4DA5-87A3-C87A77CC2A31}">
      <dsp:nvSpPr>
        <dsp:cNvPr id="0" name=""/>
        <dsp:cNvSpPr/>
      </dsp:nvSpPr>
      <dsp:spPr>
        <a:xfrm>
          <a:off x="3064084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62D4E-DE27-40B8-9091-9BE71B60E116}">
      <dsp:nvSpPr>
        <dsp:cNvPr id="0" name=""/>
        <dsp:cNvSpPr/>
      </dsp:nvSpPr>
      <dsp:spPr>
        <a:xfrm>
          <a:off x="4177021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D2C </a:t>
          </a:r>
          <a:br>
            <a:rPr lang="en-GB" sz="1100" b="1" kern="1200" dirty="0">
              <a:solidFill>
                <a:schemeClr val="tx1"/>
              </a:solidFill>
            </a:rPr>
          </a:br>
          <a:r>
            <a:rPr lang="en-GB" sz="1100" b="1" kern="1200" dirty="0">
              <a:solidFill>
                <a:schemeClr val="tx1"/>
              </a:solidFill>
            </a:rPr>
            <a:t>eCommerce Manager</a:t>
          </a:r>
        </a:p>
      </dsp:txBody>
      <dsp:txXfrm>
        <a:off x="4177021" y="2701263"/>
        <a:ext cx="1669405" cy="1112937"/>
      </dsp:txXfrm>
    </dsp:sp>
    <dsp:sp modelId="{16168BAA-98FF-4816-AC27-6A6FA51FB940}">
      <dsp:nvSpPr>
        <dsp:cNvPr id="0" name=""/>
        <dsp:cNvSpPr/>
      </dsp:nvSpPr>
      <dsp:spPr>
        <a:xfrm>
          <a:off x="3064084" y="4167558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8FE36-A23C-4DA5-8155-A92AC7DE2A69}">
      <dsp:nvSpPr>
        <dsp:cNvPr id="0" name=""/>
        <dsp:cNvSpPr/>
      </dsp:nvSpPr>
      <dsp:spPr>
        <a:xfrm>
          <a:off x="4177021" y="4164775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eCommerce Business Analyst</a:t>
          </a:r>
        </a:p>
      </dsp:txBody>
      <dsp:txXfrm>
        <a:off x="4177021" y="4164775"/>
        <a:ext cx="1669405" cy="1112937"/>
      </dsp:txXfrm>
    </dsp:sp>
    <dsp:sp modelId="{D3CD451C-79E7-4EFA-8A80-1653EB04A320}">
      <dsp:nvSpPr>
        <dsp:cNvPr id="0" name=""/>
        <dsp:cNvSpPr/>
      </dsp:nvSpPr>
      <dsp:spPr>
        <a:xfrm>
          <a:off x="6124662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B5A37-D710-49C8-9974-3567F27DEF09}">
      <dsp:nvSpPr>
        <dsp:cNvPr id="0" name=""/>
        <dsp:cNvSpPr/>
      </dsp:nvSpPr>
      <dsp:spPr>
        <a:xfrm>
          <a:off x="7237599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Digital Marketing Manager</a:t>
          </a:r>
        </a:p>
      </dsp:txBody>
      <dsp:txXfrm>
        <a:off x="7237599" y="2701263"/>
        <a:ext cx="1669405" cy="1112937"/>
      </dsp:txXfrm>
    </dsp:sp>
    <dsp:sp modelId="{48CB4349-3828-42DF-963D-CA77B7538019}">
      <dsp:nvSpPr>
        <dsp:cNvPr id="0" name=""/>
        <dsp:cNvSpPr/>
      </dsp:nvSpPr>
      <dsp:spPr>
        <a:xfrm>
          <a:off x="6124662" y="4167558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ACD44-A247-48EF-B063-971899B8BB0E}">
      <dsp:nvSpPr>
        <dsp:cNvPr id="0" name=""/>
        <dsp:cNvSpPr/>
      </dsp:nvSpPr>
      <dsp:spPr>
        <a:xfrm>
          <a:off x="7237599" y="4164775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Social Media Intern</a:t>
          </a:r>
          <a:endParaRPr lang="en-US" sz="9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237599" y="4164775"/>
        <a:ext cx="1669405" cy="1112937"/>
      </dsp:txXfrm>
    </dsp:sp>
    <dsp:sp modelId="{2276F1F6-8631-4877-A6A1-6F68D706FA7E}">
      <dsp:nvSpPr>
        <dsp:cNvPr id="0" name=""/>
        <dsp:cNvSpPr/>
      </dsp:nvSpPr>
      <dsp:spPr>
        <a:xfrm>
          <a:off x="9185239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5DCDF-6B13-4583-9203-9E3241CF6615}">
      <dsp:nvSpPr>
        <dsp:cNvPr id="0" name=""/>
        <dsp:cNvSpPr/>
      </dsp:nvSpPr>
      <dsp:spPr>
        <a:xfrm>
          <a:off x="10298176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C2M </a:t>
          </a:r>
          <a:br>
            <a:rPr lang="en-GB" sz="1100" b="1" kern="1200" dirty="0">
              <a:solidFill>
                <a:schemeClr val="tx1"/>
              </a:solidFill>
            </a:rPr>
          </a:br>
          <a:r>
            <a:rPr lang="en-GB" sz="1100" b="1" kern="1200" dirty="0">
              <a:solidFill>
                <a:schemeClr val="tx1"/>
              </a:solidFill>
            </a:rPr>
            <a:t>eCommerce Manager</a:t>
          </a:r>
        </a:p>
      </dsp:txBody>
      <dsp:txXfrm>
        <a:off x="10298176" y="2701263"/>
        <a:ext cx="1669405" cy="1112937"/>
      </dsp:txXfrm>
    </dsp:sp>
    <dsp:sp modelId="{B96F7D51-9F7F-4320-8FE2-00B77DF58105}">
      <dsp:nvSpPr>
        <dsp:cNvPr id="0" name=""/>
        <dsp:cNvSpPr/>
      </dsp:nvSpPr>
      <dsp:spPr>
        <a:xfrm>
          <a:off x="9185239" y="4167558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D77B1-EAA8-4AE9-BA97-9BA99DC7C7D2}">
      <dsp:nvSpPr>
        <dsp:cNvPr id="0" name=""/>
        <dsp:cNvSpPr/>
      </dsp:nvSpPr>
      <dsp:spPr>
        <a:xfrm>
          <a:off x="10298176" y="4164775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Digital Shelf Executive</a:t>
          </a:r>
          <a:endParaRPr lang="en-US" sz="1100" b="1" kern="1200" dirty="0"/>
        </a:p>
      </dsp:txBody>
      <dsp:txXfrm>
        <a:off x="10298176" y="4164775"/>
        <a:ext cx="1669405" cy="1112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125DA-3CE6-4BC8-B7A7-8E5E454DE0A7}">
      <dsp:nvSpPr>
        <dsp:cNvPr id="0" name=""/>
        <dsp:cNvSpPr/>
      </dsp:nvSpPr>
      <dsp:spPr>
        <a:xfrm>
          <a:off x="9695988" y="3816982"/>
          <a:ext cx="91440" cy="3505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5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CF0B4A-88F9-40D6-AE18-E86B5163E40C}">
      <dsp:nvSpPr>
        <dsp:cNvPr id="0" name=""/>
        <dsp:cNvSpPr/>
      </dsp:nvSpPr>
      <dsp:spPr>
        <a:xfrm>
          <a:off x="5140302" y="1507649"/>
          <a:ext cx="4601405" cy="1196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499"/>
              </a:lnTo>
              <a:lnTo>
                <a:pt x="4601405" y="1022499"/>
              </a:lnTo>
              <a:lnTo>
                <a:pt x="4601405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7020C-7B70-4910-A9FD-12E8B231CC06}">
      <dsp:nvSpPr>
        <dsp:cNvPr id="0" name=""/>
        <dsp:cNvSpPr/>
      </dsp:nvSpPr>
      <dsp:spPr>
        <a:xfrm>
          <a:off x="6635410" y="3816982"/>
          <a:ext cx="91440" cy="3505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5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195D7-4CDC-42D8-A7EE-01FF369721FC}">
      <dsp:nvSpPr>
        <dsp:cNvPr id="0" name=""/>
        <dsp:cNvSpPr/>
      </dsp:nvSpPr>
      <dsp:spPr>
        <a:xfrm>
          <a:off x="5140302" y="1507649"/>
          <a:ext cx="1540828" cy="1196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2499"/>
              </a:lnTo>
              <a:lnTo>
                <a:pt x="1540828" y="1022499"/>
              </a:lnTo>
              <a:lnTo>
                <a:pt x="1540828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9C900-F5B5-416D-BD6F-BEBC16DD0486}">
      <dsp:nvSpPr>
        <dsp:cNvPr id="0" name=""/>
        <dsp:cNvSpPr/>
      </dsp:nvSpPr>
      <dsp:spPr>
        <a:xfrm>
          <a:off x="3574833" y="3816982"/>
          <a:ext cx="91440" cy="3505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5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65ABD-1C2E-4F18-957C-69206C90E1EB}">
      <dsp:nvSpPr>
        <dsp:cNvPr id="0" name=""/>
        <dsp:cNvSpPr/>
      </dsp:nvSpPr>
      <dsp:spPr>
        <a:xfrm>
          <a:off x="3620553" y="1507649"/>
          <a:ext cx="1519749" cy="1196396"/>
        </a:xfrm>
        <a:custGeom>
          <a:avLst/>
          <a:gdLst/>
          <a:ahLst/>
          <a:cxnLst/>
          <a:rect l="0" t="0" r="0" b="0"/>
          <a:pathLst>
            <a:path>
              <a:moveTo>
                <a:pt x="1519749" y="0"/>
              </a:moveTo>
              <a:lnTo>
                <a:pt x="1519749" y="1022499"/>
              </a:lnTo>
              <a:lnTo>
                <a:pt x="0" y="1022499"/>
              </a:lnTo>
              <a:lnTo>
                <a:pt x="0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5FAD9-7786-4DAE-9261-C7A49DECE7FD}">
      <dsp:nvSpPr>
        <dsp:cNvPr id="0" name=""/>
        <dsp:cNvSpPr/>
      </dsp:nvSpPr>
      <dsp:spPr>
        <a:xfrm>
          <a:off x="559975" y="1507649"/>
          <a:ext cx="4580326" cy="1196396"/>
        </a:xfrm>
        <a:custGeom>
          <a:avLst/>
          <a:gdLst/>
          <a:ahLst/>
          <a:cxnLst/>
          <a:rect l="0" t="0" r="0" b="0"/>
          <a:pathLst>
            <a:path>
              <a:moveTo>
                <a:pt x="4580326" y="0"/>
              </a:moveTo>
              <a:lnTo>
                <a:pt x="4580326" y="1022499"/>
              </a:lnTo>
              <a:lnTo>
                <a:pt x="0" y="1022499"/>
              </a:lnTo>
              <a:lnTo>
                <a:pt x="0" y="11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091B15-377B-4116-B3AA-459796310624}">
      <dsp:nvSpPr>
        <dsp:cNvPr id="0" name=""/>
        <dsp:cNvSpPr/>
      </dsp:nvSpPr>
      <dsp:spPr>
        <a:xfrm>
          <a:off x="4583833" y="394711"/>
          <a:ext cx="1112937" cy="11129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01BE6-1C46-4B0E-A819-18F9B6CAF5E2}">
      <dsp:nvSpPr>
        <dsp:cNvPr id="0" name=""/>
        <dsp:cNvSpPr/>
      </dsp:nvSpPr>
      <dsp:spPr>
        <a:xfrm>
          <a:off x="5707310" y="402468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Josh Clarkson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65000"/>
                </a:schemeClr>
              </a:solidFill>
            </a:rPr>
            <a:t>Director of Digital</a:t>
          </a:r>
          <a:endParaRPr lang="en-US" sz="11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5707310" y="402468"/>
        <a:ext cx="1669405" cy="1112937"/>
      </dsp:txXfrm>
    </dsp:sp>
    <dsp:sp modelId="{CD4002B5-4A00-48DD-93D5-A6FD49BE6914}">
      <dsp:nvSpPr>
        <dsp:cNvPr id="0" name=""/>
        <dsp:cNvSpPr/>
      </dsp:nvSpPr>
      <dsp:spPr>
        <a:xfrm>
          <a:off x="3507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9E65B-5E8B-4CD2-96A6-F0392E4A6141}">
      <dsp:nvSpPr>
        <dsp:cNvPr id="0" name=""/>
        <dsp:cNvSpPr/>
      </dsp:nvSpPr>
      <dsp:spPr>
        <a:xfrm>
          <a:off x="1116444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Marketplace Manager</a:t>
          </a:r>
        </a:p>
      </dsp:txBody>
      <dsp:txXfrm>
        <a:off x="1116444" y="2701263"/>
        <a:ext cx="1669405" cy="1112937"/>
      </dsp:txXfrm>
    </dsp:sp>
    <dsp:sp modelId="{7B315347-E796-4DA5-87A3-C87A77CC2A31}">
      <dsp:nvSpPr>
        <dsp:cNvPr id="0" name=""/>
        <dsp:cNvSpPr/>
      </dsp:nvSpPr>
      <dsp:spPr>
        <a:xfrm>
          <a:off x="3064084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62D4E-DE27-40B8-9091-9BE71B60E116}">
      <dsp:nvSpPr>
        <dsp:cNvPr id="0" name=""/>
        <dsp:cNvSpPr/>
      </dsp:nvSpPr>
      <dsp:spPr>
        <a:xfrm>
          <a:off x="4177021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D2C </a:t>
          </a:r>
          <a:br>
            <a:rPr lang="en-GB" sz="1100" b="1" kern="1200" dirty="0">
              <a:solidFill>
                <a:schemeClr val="tx1"/>
              </a:solidFill>
            </a:rPr>
          </a:br>
          <a:r>
            <a:rPr lang="en-GB" sz="1100" b="1" kern="1200" dirty="0">
              <a:solidFill>
                <a:schemeClr val="tx1"/>
              </a:solidFill>
            </a:rPr>
            <a:t>eCommerce Manager</a:t>
          </a:r>
        </a:p>
      </dsp:txBody>
      <dsp:txXfrm>
        <a:off x="4177021" y="2701263"/>
        <a:ext cx="1669405" cy="1112937"/>
      </dsp:txXfrm>
    </dsp:sp>
    <dsp:sp modelId="{16168BAA-98FF-4816-AC27-6A6FA51FB940}">
      <dsp:nvSpPr>
        <dsp:cNvPr id="0" name=""/>
        <dsp:cNvSpPr/>
      </dsp:nvSpPr>
      <dsp:spPr>
        <a:xfrm>
          <a:off x="3064084" y="4167558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8FE36-A23C-4DA5-8155-A92AC7DE2A69}">
      <dsp:nvSpPr>
        <dsp:cNvPr id="0" name=""/>
        <dsp:cNvSpPr/>
      </dsp:nvSpPr>
      <dsp:spPr>
        <a:xfrm>
          <a:off x="4177021" y="4164775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eCommerce Business Analyst</a:t>
          </a:r>
        </a:p>
      </dsp:txBody>
      <dsp:txXfrm>
        <a:off x="4177021" y="4164775"/>
        <a:ext cx="1669405" cy="1112937"/>
      </dsp:txXfrm>
    </dsp:sp>
    <dsp:sp modelId="{D3CD451C-79E7-4EFA-8A80-1653EB04A320}">
      <dsp:nvSpPr>
        <dsp:cNvPr id="0" name=""/>
        <dsp:cNvSpPr/>
      </dsp:nvSpPr>
      <dsp:spPr>
        <a:xfrm>
          <a:off x="6124662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B5A37-D710-49C8-9974-3567F27DEF09}">
      <dsp:nvSpPr>
        <dsp:cNvPr id="0" name=""/>
        <dsp:cNvSpPr/>
      </dsp:nvSpPr>
      <dsp:spPr>
        <a:xfrm>
          <a:off x="7237599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Digital Marketing Manager</a:t>
          </a:r>
        </a:p>
      </dsp:txBody>
      <dsp:txXfrm>
        <a:off x="7237599" y="2701263"/>
        <a:ext cx="1669405" cy="1112937"/>
      </dsp:txXfrm>
    </dsp:sp>
    <dsp:sp modelId="{48CB4349-3828-42DF-963D-CA77B7538019}">
      <dsp:nvSpPr>
        <dsp:cNvPr id="0" name=""/>
        <dsp:cNvSpPr/>
      </dsp:nvSpPr>
      <dsp:spPr>
        <a:xfrm>
          <a:off x="6124662" y="4167558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ACD44-A247-48EF-B063-971899B8BB0E}">
      <dsp:nvSpPr>
        <dsp:cNvPr id="0" name=""/>
        <dsp:cNvSpPr/>
      </dsp:nvSpPr>
      <dsp:spPr>
        <a:xfrm>
          <a:off x="7237599" y="4164775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Social Media Intern</a:t>
          </a:r>
          <a:endParaRPr lang="en-US" sz="9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237599" y="4164775"/>
        <a:ext cx="1669405" cy="1112937"/>
      </dsp:txXfrm>
    </dsp:sp>
    <dsp:sp modelId="{2276F1F6-8631-4877-A6A1-6F68D706FA7E}">
      <dsp:nvSpPr>
        <dsp:cNvPr id="0" name=""/>
        <dsp:cNvSpPr/>
      </dsp:nvSpPr>
      <dsp:spPr>
        <a:xfrm>
          <a:off x="9185239" y="2704045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5DCDF-6B13-4583-9203-9E3241CF6615}">
      <dsp:nvSpPr>
        <dsp:cNvPr id="0" name=""/>
        <dsp:cNvSpPr/>
      </dsp:nvSpPr>
      <dsp:spPr>
        <a:xfrm>
          <a:off x="10298176" y="2701263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schemeClr val="tx1"/>
              </a:solidFill>
            </a:rPr>
            <a:t>C2M </a:t>
          </a:r>
          <a:br>
            <a:rPr lang="en-GB" sz="1100" b="1" kern="1200" dirty="0">
              <a:solidFill>
                <a:schemeClr val="tx1"/>
              </a:solidFill>
            </a:rPr>
          </a:br>
          <a:r>
            <a:rPr lang="en-GB" sz="1100" b="1" kern="1200" dirty="0">
              <a:solidFill>
                <a:schemeClr val="tx1"/>
              </a:solidFill>
            </a:rPr>
            <a:t>eCommerce Manager</a:t>
          </a:r>
        </a:p>
      </dsp:txBody>
      <dsp:txXfrm>
        <a:off x="10298176" y="2701263"/>
        <a:ext cx="1669405" cy="1112937"/>
      </dsp:txXfrm>
    </dsp:sp>
    <dsp:sp modelId="{B96F7D51-9F7F-4320-8FE2-00B77DF58105}">
      <dsp:nvSpPr>
        <dsp:cNvPr id="0" name=""/>
        <dsp:cNvSpPr/>
      </dsp:nvSpPr>
      <dsp:spPr>
        <a:xfrm>
          <a:off x="9185239" y="4167558"/>
          <a:ext cx="1112937" cy="1112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D77B1-EAA8-4AE9-BA97-9BA99DC7C7D2}">
      <dsp:nvSpPr>
        <dsp:cNvPr id="0" name=""/>
        <dsp:cNvSpPr/>
      </dsp:nvSpPr>
      <dsp:spPr>
        <a:xfrm>
          <a:off x="10298176" y="4164775"/>
          <a:ext cx="1669405" cy="1112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Digital Shelf Executive</a:t>
          </a:r>
          <a:endParaRPr lang="en-US" sz="1100" b="1" kern="1200" dirty="0"/>
        </a:p>
      </dsp:txBody>
      <dsp:txXfrm>
        <a:off x="10298176" y="4164775"/>
        <a:ext cx="1669405" cy="1112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E17EF-D607-4AFA-952C-E0F3AED37E6F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56B01-665F-4B88-B070-9358ACF04D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70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0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83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06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39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21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83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97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78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98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03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786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77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53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86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70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63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2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F2F3C-0F33-49C3-A9ED-49F7BED41AC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3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4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8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812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49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91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56B01-665F-4B88-B070-9358ACF04D3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3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ning Slide, Separato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CC92C3-640B-864D-BDAA-B9329408C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449"/>
            <a:ext cx="12192000" cy="69468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F73C6-0EE8-7643-9750-878FA171D24F}"/>
              </a:ext>
            </a:extLst>
          </p:cNvPr>
          <p:cNvCxnSpPr>
            <a:cxnSpLocks/>
          </p:cNvCxnSpPr>
          <p:nvPr userDrawn="1"/>
        </p:nvCxnSpPr>
        <p:spPr>
          <a:xfrm>
            <a:off x="840581" y="979816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A48C63C-F3FC-914A-A73D-CD2EE84FA6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73" y="5999322"/>
            <a:ext cx="1601701" cy="7123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0BA8AE-6876-3F47-AB10-A1EC09E2ABA3}"/>
              </a:ext>
            </a:extLst>
          </p:cNvPr>
          <p:cNvCxnSpPr>
            <a:cxnSpLocks/>
          </p:cNvCxnSpPr>
          <p:nvPr userDrawn="1"/>
        </p:nvCxnSpPr>
        <p:spPr>
          <a:xfrm>
            <a:off x="840581" y="6098226"/>
            <a:ext cx="492459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42D7F5-4E92-4344-95B4-BF7568B1A73F}"/>
              </a:ext>
            </a:extLst>
          </p:cNvPr>
          <p:cNvCxnSpPr>
            <a:cxnSpLocks/>
          </p:cNvCxnSpPr>
          <p:nvPr userDrawn="1"/>
        </p:nvCxnSpPr>
        <p:spPr>
          <a:xfrm>
            <a:off x="6440351" y="6098226"/>
            <a:ext cx="492459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9B862B6-ACBA-9A4F-8FD2-EA8AC1184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144" y="414243"/>
            <a:ext cx="4450157" cy="6096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73451-16E7-E14B-BBC9-589D20FB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13" y="2885504"/>
            <a:ext cx="3599160" cy="1307035"/>
          </a:xfr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52FD9-8609-9547-BE7B-47126D6760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C2294-6084-6649-96CE-10668771E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ceholder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B59544-BF75-4F19-A46E-72C13863CF17}"/>
              </a:ext>
            </a:extLst>
          </p:cNvPr>
          <p:cNvSpPr/>
          <p:nvPr userDrawn="1"/>
        </p:nvSpPr>
        <p:spPr>
          <a:xfrm>
            <a:off x="798008" y="892851"/>
            <a:ext cx="10922540" cy="13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5912608-2717-46F5-A873-1420A142A8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0972" y="1163305"/>
            <a:ext cx="4803842" cy="4712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44178CD-A386-4C2D-80E9-663286D5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74" y="415103"/>
            <a:ext cx="4803841" cy="499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83134-8952-42A1-A2EA-86058F42E83D}"/>
              </a:ext>
            </a:extLst>
          </p:cNvPr>
          <p:cNvCxnSpPr>
            <a:cxnSpLocks/>
          </p:cNvCxnSpPr>
          <p:nvPr userDrawn="1"/>
        </p:nvCxnSpPr>
        <p:spPr>
          <a:xfrm>
            <a:off x="6550972" y="979816"/>
            <a:ext cx="480384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CD2FA7CA-E10E-42E7-A0FA-73E88D425C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759"/>
            <a:ext cx="6091707" cy="686214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B153C5-6B95-134B-9F55-35CF2AF0A282}"/>
              </a:ext>
            </a:extLst>
          </p:cNvPr>
          <p:cNvCxnSpPr>
            <a:cxnSpLocks/>
          </p:cNvCxnSpPr>
          <p:nvPr userDrawn="1"/>
        </p:nvCxnSpPr>
        <p:spPr>
          <a:xfrm>
            <a:off x="6547800" y="6098226"/>
            <a:ext cx="228396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4E285-F78B-5148-8456-01AE5549D71F}"/>
              </a:ext>
            </a:extLst>
          </p:cNvPr>
          <p:cNvCxnSpPr>
            <a:cxnSpLocks/>
          </p:cNvCxnSpPr>
          <p:nvPr userDrawn="1"/>
        </p:nvCxnSpPr>
        <p:spPr>
          <a:xfrm>
            <a:off x="9467385" y="6098226"/>
            <a:ext cx="188641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EE439-1B86-8D4E-BB6C-954F18ADA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62" y="5999322"/>
            <a:ext cx="1601701" cy="7123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8F580-608A-554F-BFCA-F578CA164DF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CE704-C72E-2D43-A81B-11D887FF11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07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44178CD-A386-4C2D-80E9-663286D5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74" y="2725770"/>
            <a:ext cx="4803841" cy="1626503"/>
          </a:xfrm>
        </p:spPr>
        <p:txBody>
          <a:bodyPr anchor="ctr"/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83134-8952-42A1-A2EA-86058F42E83D}"/>
              </a:ext>
            </a:extLst>
          </p:cNvPr>
          <p:cNvCxnSpPr>
            <a:cxnSpLocks/>
          </p:cNvCxnSpPr>
          <p:nvPr userDrawn="1"/>
        </p:nvCxnSpPr>
        <p:spPr>
          <a:xfrm>
            <a:off x="6550972" y="979816"/>
            <a:ext cx="480384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CD2FA7CA-E10E-42E7-A0FA-73E88D425C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759"/>
            <a:ext cx="6091707" cy="686214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B153C5-6B95-134B-9F55-35CF2AF0A282}"/>
              </a:ext>
            </a:extLst>
          </p:cNvPr>
          <p:cNvCxnSpPr>
            <a:cxnSpLocks/>
          </p:cNvCxnSpPr>
          <p:nvPr userDrawn="1"/>
        </p:nvCxnSpPr>
        <p:spPr>
          <a:xfrm>
            <a:off x="6547800" y="6098226"/>
            <a:ext cx="228396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4E285-F78B-5148-8456-01AE5549D71F}"/>
              </a:ext>
            </a:extLst>
          </p:cNvPr>
          <p:cNvCxnSpPr>
            <a:cxnSpLocks/>
          </p:cNvCxnSpPr>
          <p:nvPr userDrawn="1"/>
        </p:nvCxnSpPr>
        <p:spPr>
          <a:xfrm>
            <a:off x="9467385" y="6098226"/>
            <a:ext cx="188641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EE439-1B86-8D4E-BB6C-954F18ADA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62" y="5999322"/>
            <a:ext cx="1601701" cy="7123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8F580-608A-554F-BFCA-F578CA164DF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CE704-C72E-2D43-A81B-11D887FF11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D3DC57-17D1-834E-B126-DBB073D555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48438" y="4438650"/>
            <a:ext cx="4805362" cy="63515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92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3F0FD-9477-4E14-988F-99EE38DF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0E1088-7F08-4BDE-8358-40629B245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375" y="1160463"/>
            <a:ext cx="10512426" cy="253172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6A63D5-2DDB-411A-868A-B43A0DC1D57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8986" y="1748117"/>
            <a:ext cx="3063875" cy="4119211"/>
          </a:xfrm>
          <a:ln w="19050">
            <a:solidFill>
              <a:schemeClr val="accent1"/>
            </a:solidFill>
          </a:ln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9965BBF-316E-4270-8BA2-75A5745FA7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66900" y="1748117"/>
            <a:ext cx="3063875" cy="4119211"/>
          </a:xfrm>
          <a:ln w="19050">
            <a:solidFill>
              <a:schemeClr val="accent1"/>
            </a:solidFill>
          </a:ln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2C0ED2-7E06-4AAB-9710-A54AF94FADA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2432" y="1748117"/>
            <a:ext cx="3063875" cy="4119211"/>
          </a:xfrm>
          <a:ln w="19050">
            <a:solidFill>
              <a:schemeClr val="accent1"/>
            </a:solidFill>
          </a:ln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2DEA7-EEF7-6946-9FA9-E1022E686B8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9A72F95-6D3B-284A-AF26-989C5425A6DF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77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CD47-46E0-4BF7-8771-6CDBE0B2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AD88CCD-BED7-4E7B-9CE6-7DA13A30C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375" y="1160463"/>
            <a:ext cx="10512426" cy="253172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889749-7404-498E-8A01-A76034BAC72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40713" y="1738318"/>
            <a:ext cx="2232025" cy="4138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72366A2-5E1D-4589-9512-63DF67F9712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601073" y="1739900"/>
            <a:ext cx="2232025" cy="4137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777A643-003F-4AB9-BFD7-2DBD9995510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361433" y="1739900"/>
            <a:ext cx="2232025" cy="4137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2F2FFB6-B359-48F7-A3CE-594C4DF7CFF6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121793" y="1739900"/>
            <a:ext cx="2232025" cy="4137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5ADB1-CE99-DE43-A424-D85C82B9276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9948-D0EE-BF4D-A269-E52C034209CB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15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D8FE-659B-4C1D-ABE9-0CEEEEA7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9E942-3592-AF46-B35E-3AC030BD8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4145E-BE24-7046-A3CB-35FE2BCFB1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94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A7B1-B0F8-4F4C-8C55-D9A54859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AB59DF7-E7F4-4949-A186-09703E6AB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375" y="1160463"/>
            <a:ext cx="10512426" cy="253172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366A5F-06C1-5046-892A-5BA642FB28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831E506-C1FA-F24E-8239-D8EC20244E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90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C78591E8-E3FF-47A0-9FF9-7722400C10D7}"/>
              </a:ext>
            </a:extLst>
          </p:cNvPr>
          <p:cNvCxnSpPr>
            <a:cxnSpLocks/>
          </p:cNvCxnSpPr>
          <p:nvPr userDrawn="1"/>
        </p:nvCxnSpPr>
        <p:spPr>
          <a:xfrm>
            <a:off x="841375" y="4288622"/>
            <a:ext cx="105124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17A7B1-B0F8-4F4C-8C55-D9A54859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AB59DF7-E7F4-4949-A186-09703E6AB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375" y="1160463"/>
            <a:ext cx="10512426" cy="253172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3723726C-8AB6-4131-8F81-5BB7D7B63DCA}"/>
              </a:ext>
            </a:extLst>
          </p:cNvPr>
          <p:cNvSpPr/>
          <p:nvPr userDrawn="1"/>
        </p:nvSpPr>
        <p:spPr>
          <a:xfrm>
            <a:off x="2002712" y="4242633"/>
            <a:ext cx="91978" cy="91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Oval 33">
            <a:extLst>
              <a:ext uri="{FF2B5EF4-FFF2-40B4-BE49-F238E27FC236}">
                <a16:creationId xmlns:a16="http://schemas.microsoft.com/office/drawing/2014/main" id="{F0D27BF3-8065-4C37-BFDB-D874B5F8B681}"/>
              </a:ext>
            </a:extLst>
          </p:cNvPr>
          <p:cNvSpPr/>
          <p:nvPr userDrawn="1"/>
        </p:nvSpPr>
        <p:spPr>
          <a:xfrm>
            <a:off x="6050011" y="4248484"/>
            <a:ext cx="91978" cy="91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8" name="Oval 34">
            <a:extLst>
              <a:ext uri="{FF2B5EF4-FFF2-40B4-BE49-F238E27FC236}">
                <a16:creationId xmlns:a16="http://schemas.microsoft.com/office/drawing/2014/main" id="{A5EAC545-34BE-4BBA-8306-1A9B2B98EB12}"/>
              </a:ext>
            </a:extLst>
          </p:cNvPr>
          <p:cNvSpPr/>
          <p:nvPr userDrawn="1"/>
        </p:nvSpPr>
        <p:spPr>
          <a:xfrm>
            <a:off x="10104559" y="4248484"/>
            <a:ext cx="91978" cy="91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cxnSp>
        <p:nvCxnSpPr>
          <p:cNvPr id="19" name="Straight Connector 39">
            <a:extLst>
              <a:ext uri="{FF2B5EF4-FFF2-40B4-BE49-F238E27FC236}">
                <a16:creationId xmlns:a16="http://schemas.microsoft.com/office/drawing/2014/main" id="{2E960B14-98CD-4C71-A781-2E5E4A89CD7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131081"/>
            <a:ext cx="0" cy="11740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0">
            <a:extLst>
              <a:ext uri="{FF2B5EF4-FFF2-40B4-BE49-F238E27FC236}">
                <a16:creationId xmlns:a16="http://schemas.microsoft.com/office/drawing/2014/main" id="{FEE0B3E2-7074-4035-8D09-4A9871E159CA}"/>
              </a:ext>
            </a:extLst>
          </p:cNvPr>
          <p:cNvCxnSpPr>
            <a:cxnSpLocks/>
          </p:cNvCxnSpPr>
          <p:nvPr userDrawn="1"/>
        </p:nvCxnSpPr>
        <p:spPr>
          <a:xfrm>
            <a:off x="2048701" y="4129795"/>
            <a:ext cx="0" cy="11740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1">
            <a:extLst>
              <a:ext uri="{FF2B5EF4-FFF2-40B4-BE49-F238E27FC236}">
                <a16:creationId xmlns:a16="http://schemas.microsoft.com/office/drawing/2014/main" id="{1922DFDA-4053-4E4F-B70E-4F79439B4BA9}"/>
              </a:ext>
            </a:extLst>
          </p:cNvPr>
          <p:cNvCxnSpPr>
            <a:cxnSpLocks/>
          </p:cNvCxnSpPr>
          <p:nvPr userDrawn="1"/>
        </p:nvCxnSpPr>
        <p:spPr>
          <a:xfrm>
            <a:off x="10150548" y="4132549"/>
            <a:ext cx="0" cy="11740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B6464FA9-2910-4259-9CBB-00D609341B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01" y="1781865"/>
            <a:ext cx="2340000" cy="23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Bildplatzhalter 23">
            <a:extLst>
              <a:ext uri="{FF2B5EF4-FFF2-40B4-BE49-F238E27FC236}">
                <a16:creationId xmlns:a16="http://schemas.microsoft.com/office/drawing/2014/main" id="{8C2CCAE3-09A7-4592-8EDE-BBDE83B2AE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26000" y="1781865"/>
            <a:ext cx="2340000" cy="23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6" name="Bildplatzhalter 23">
            <a:extLst>
              <a:ext uri="{FF2B5EF4-FFF2-40B4-BE49-F238E27FC236}">
                <a16:creationId xmlns:a16="http://schemas.microsoft.com/office/drawing/2014/main" id="{C52B20BF-5752-4894-A976-70E778DCC0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0548" y="1781865"/>
            <a:ext cx="2340000" cy="23400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6B139FC3-ABB8-4538-82A1-8B62361A64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1988" y="4376415"/>
            <a:ext cx="1808163" cy="26044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platzhalter 27">
            <a:extLst>
              <a:ext uri="{FF2B5EF4-FFF2-40B4-BE49-F238E27FC236}">
                <a16:creationId xmlns:a16="http://schemas.microsoft.com/office/drawing/2014/main" id="{909C071E-4C91-47A9-9374-283E74F84B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1276" y="4415241"/>
            <a:ext cx="1808163" cy="26044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platzhalter 27">
            <a:extLst>
              <a:ext uri="{FF2B5EF4-FFF2-40B4-BE49-F238E27FC236}">
                <a16:creationId xmlns:a16="http://schemas.microsoft.com/office/drawing/2014/main" id="{37A047AB-F909-4B83-A4B8-4D3CF54C24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76761" y="4415547"/>
            <a:ext cx="1808163" cy="26044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platzhalter 27">
            <a:extLst>
              <a:ext uri="{FF2B5EF4-FFF2-40B4-BE49-F238E27FC236}">
                <a16:creationId xmlns:a16="http://schemas.microsoft.com/office/drawing/2014/main" id="{9224032F-5B03-4E27-AD42-FBBAE7969C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1374" y="4776944"/>
            <a:ext cx="2340000" cy="1099977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platzhalter 27">
            <a:extLst>
              <a:ext uri="{FF2B5EF4-FFF2-40B4-BE49-F238E27FC236}">
                <a16:creationId xmlns:a16="http://schemas.microsoft.com/office/drawing/2014/main" id="{2F99D820-4198-4B30-8F99-C849B61E21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71989" y="4776944"/>
            <a:ext cx="2340000" cy="1099977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platzhalter 27">
            <a:extLst>
              <a:ext uri="{FF2B5EF4-FFF2-40B4-BE49-F238E27FC236}">
                <a16:creationId xmlns:a16="http://schemas.microsoft.com/office/drawing/2014/main" id="{8074769E-9901-41A9-A1C2-CA3FF3A0A8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10626" y="4776944"/>
            <a:ext cx="2340000" cy="1099977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F7E1DB-FC18-1545-9FED-640E9C0B1FD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9C9770-6FED-5342-BDCE-1D3B7E95E2B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DFE6D-2242-FA47-ACAB-00A185157A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BED38-EE2B-EA4E-B6A8-7B25952506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08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D62D062-D427-41E5-A3B5-E5FC457C5F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D83D95D-D122-40F4-9F97-E8FAFE3DE095}"/>
              </a:ext>
            </a:extLst>
          </p:cNvPr>
          <p:cNvCxnSpPr>
            <a:cxnSpLocks/>
          </p:cNvCxnSpPr>
          <p:nvPr userDrawn="1"/>
        </p:nvCxnSpPr>
        <p:spPr>
          <a:xfrm>
            <a:off x="5490240" y="3985614"/>
            <a:ext cx="12096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5C13AF4-C51E-4CB1-B4A1-1D2C1C9307EA}"/>
              </a:ext>
            </a:extLst>
          </p:cNvPr>
          <p:cNvCxnSpPr>
            <a:cxnSpLocks/>
          </p:cNvCxnSpPr>
          <p:nvPr userDrawn="1"/>
        </p:nvCxnSpPr>
        <p:spPr>
          <a:xfrm>
            <a:off x="5490240" y="3985614"/>
            <a:ext cx="12096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54FD4673-07F2-4DC7-8F5A-4303126498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2438" y="1768475"/>
            <a:ext cx="3597428" cy="1039813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D6D1122A-3904-4A22-B1A6-5567081E20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2437" y="4229999"/>
            <a:ext cx="3597429" cy="1060450"/>
          </a:xfrm>
        </p:spPr>
        <p:txBody>
          <a:bodyPr/>
          <a:lstStyle>
            <a:lvl1pPr algn="ctr">
              <a:defRPr sz="4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9A87C-6FC2-6948-B013-8EE0FF8F41A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626B9-F542-7B47-843E-3AE294B82A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34EFD-165A-1D4C-A44F-D7BD3A903E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9B8756-F70C-0D48-B1FA-9A6E9D512C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21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90">
          <p15:clr>
            <a:srgbClr val="FBAE40"/>
          </p15:clr>
        </p15:guide>
        <p15:guide id="2" pos="3840">
          <p15:clr>
            <a:srgbClr val="FBAE40"/>
          </p15:clr>
        </p15:guide>
        <p15:guide id="3" pos="49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D62D062-D427-41E5-A3B5-E5FC457C5F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9A87C-6FC2-6948-B013-8EE0FF8F41A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34EFD-165A-1D4C-A44F-D7BD3A903E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9B8756-F70C-0D48-B1FA-9A6E9D512C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303C1342-F74E-244D-984C-A9B897977E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0581" y="1738313"/>
            <a:ext cx="10513219" cy="41392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EC0C96F-ECAD-3B42-A0C0-6331EBDE24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375" y="1160463"/>
            <a:ext cx="10512425" cy="334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CA33D5-4B82-DD45-B74D-A5A07396E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73" y="5999322"/>
            <a:ext cx="1601701" cy="71237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A7024A-521E-6D4D-9D2B-5F7870D50E87}"/>
              </a:ext>
            </a:extLst>
          </p:cNvPr>
          <p:cNvCxnSpPr>
            <a:cxnSpLocks/>
          </p:cNvCxnSpPr>
          <p:nvPr userDrawn="1"/>
        </p:nvCxnSpPr>
        <p:spPr>
          <a:xfrm>
            <a:off x="840581" y="6098226"/>
            <a:ext cx="492459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DDDF06-FF70-434C-BAE7-53FD72D5D924}"/>
              </a:ext>
            </a:extLst>
          </p:cNvPr>
          <p:cNvCxnSpPr>
            <a:cxnSpLocks/>
          </p:cNvCxnSpPr>
          <p:nvPr userDrawn="1"/>
        </p:nvCxnSpPr>
        <p:spPr>
          <a:xfrm>
            <a:off x="6440351" y="6098226"/>
            <a:ext cx="492459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413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90">
          <p15:clr>
            <a:srgbClr val="FBAE40"/>
          </p15:clr>
        </p15:guide>
        <p15:guide id="2" pos="3840">
          <p15:clr>
            <a:srgbClr val="FBAE40"/>
          </p15:clr>
        </p15:guide>
        <p15:guide id="3" pos="49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ning Slide, Separato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A3FF2AB9-13BA-4298-81DF-36C498488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52FD9-8609-9547-BE7B-47126D6760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C2294-6084-6649-96CE-10668771E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3260BD0E-CCFC-4797-84A9-0AA14006FF07}"/>
              </a:ext>
            </a:extLst>
          </p:cNvPr>
          <p:cNvSpPr txBox="1">
            <a:spLocks/>
          </p:cNvSpPr>
          <p:nvPr userDrawn="1"/>
        </p:nvSpPr>
        <p:spPr>
          <a:xfrm>
            <a:off x="839873" y="1162021"/>
            <a:ext cx="3602818" cy="2435191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vert="horz" wrap="square" lIns="360000" tIns="360000" rIns="360000" bIns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Tx/>
              <a:buNone/>
              <a:defRPr sz="3200" b="0" kern="1200">
                <a:solidFill>
                  <a:srgbClr val="1E376D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Russell Stover</a:t>
            </a:r>
            <a:br>
              <a:rPr lang="en-US" sz="32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kern="1200" noProof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Business Review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noProof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February 2021</a:t>
            </a:r>
            <a:endParaRPr lang="x-none" sz="3200" b="1" kern="1200" noProof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6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34DE38-2107-425A-B1BA-D3F653910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9425" y="6441880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algn="l" defTabSz="914400" rtl="0" eaLnBrk="1" latinLnBrk="0" hangingPunct="1">
              <a:defRPr lang="en-US" sz="1200" i="1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ABFE4C6-4459-44A0-A284-B5F0577E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7980" y="6441880"/>
            <a:ext cx="36603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r" defTabSz="914400" rtl="0" eaLnBrk="1" latinLnBrk="0" hangingPunct="1">
              <a:defRPr lang="en-US" sz="1200" b="0" kern="120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fld id="{EACB34A2-5F98-46AF-A1D1-D318E02318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9BAF5BFE-4B86-4079-BE1B-F4B678666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0" y="373296"/>
            <a:ext cx="4121321" cy="4823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none" lIns="457200" tIns="46800" rIns="457200" bIns="46800" anchor="ctr">
            <a:spAutoFit/>
          </a:bodyPr>
          <a:lstStyle>
            <a:lvl1pPr marL="0" algn="l" defTabSz="457200" rtl="0" eaLnBrk="1" latinLnBrk="0" hangingPunct="1">
              <a:defRPr lang="en-US" sz="28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 and Content</a:t>
            </a:r>
          </a:p>
        </p:txBody>
      </p:sp>
    </p:spTree>
    <p:extLst>
      <p:ext uri="{BB962C8B-B14F-4D97-AF65-F5344CB8AC3E}">
        <p14:creationId xmlns:p14="http://schemas.microsoft.com/office/powerpoint/2010/main" val="161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penning Slide, Separato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A3FF2AB9-13BA-4298-81DF-36C498488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52FD9-8609-9547-BE7B-47126D6760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C2294-6084-6649-96CE-10668771E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3F7CC7F-974D-45FB-B31A-1E7A75E22EE9}"/>
              </a:ext>
            </a:extLst>
          </p:cNvPr>
          <p:cNvSpPr txBox="1">
            <a:spLocks/>
          </p:cNvSpPr>
          <p:nvPr userDrawn="1"/>
        </p:nvSpPr>
        <p:spPr>
          <a:xfrm>
            <a:off x="839872" y="1162022"/>
            <a:ext cx="6364491" cy="1711916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wrap="square" lIns="360000" tIns="360000" rIns="360000" bIns="36000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3200" b="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RSC New Products &amp; Support </a:t>
            </a:r>
            <a:br>
              <a:rPr lang="en-US" sz="3200" b="1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2016-2021</a:t>
            </a:r>
          </a:p>
        </p:txBody>
      </p:sp>
    </p:spTree>
    <p:extLst>
      <p:ext uri="{BB962C8B-B14F-4D97-AF65-F5344CB8AC3E}">
        <p14:creationId xmlns:p14="http://schemas.microsoft.com/office/powerpoint/2010/main" val="78597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penning Slide, Separato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A3FF2AB9-13BA-4298-81DF-36C498488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52FD9-8609-9547-BE7B-47126D6760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C2294-6084-6649-96CE-10668771E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3260BD0E-CCFC-4797-84A9-0AA14006FF07}"/>
              </a:ext>
            </a:extLst>
          </p:cNvPr>
          <p:cNvSpPr txBox="1">
            <a:spLocks/>
          </p:cNvSpPr>
          <p:nvPr userDrawn="1"/>
        </p:nvSpPr>
        <p:spPr>
          <a:xfrm>
            <a:off x="839873" y="1162021"/>
            <a:ext cx="3600000" cy="2204359"/>
          </a:xfrm>
          <a:prstGeom prst="rect">
            <a:avLst/>
          </a:prstGeom>
          <a:solidFill>
            <a:sysClr val="window" lastClr="FFFFFF">
              <a:alpha val="70000"/>
            </a:sysClr>
          </a:solidFill>
        </p:spPr>
        <p:txBody>
          <a:bodyPr vert="horz" wrap="square" lIns="360000" tIns="360000" rIns="360000" bIns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Tx/>
              <a:buNone/>
              <a:defRPr sz="3200" b="0" kern="1200">
                <a:solidFill>
                  <a:srgbClr val="1E376D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Click to edit Master title style</a:t>
            </a:r>
            <a:endParaRPr lang="x-none" sz="3200" b="1" kern="1200" noProof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44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penning Slide, Separato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A3FF2AB9-13BA-4298-81DF-36C498488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52FD9-8609-9547-BE7B-47126D6760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C2294-6084-6649-96CE-10668771E9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3F7CC7F-974D-45FB-B31A-1E7A75E22EE9}"/>
              </a:ext>
            </a:extLst>
          </p:cNvPr>
          <p:cNvSpPr txBox="1">
            <a:spLocks/>
          </p:cNvSpPr>
          <p:nvPr userDrawn="1"/>
        </p:nvSpPr>
        <p:spPr>
          <a:xfrm>
            <a:off x="839873" y="1162022"/>
            <a:ext cx="3600000" cy="2696801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wrap="square" lIns="360000" tIns="360000" rIns="360000" bIns="36000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3200" b="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de-CH" sz="3200" b="1" kern="1200" noProof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Lorem ipsum dolor sit amet. </a:t>
            </a:r>
            <a:br>
              <a:rPr lang="de-CH" sz="3200" b="1" kern="1200" noProof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de-CH" sz="3200" b="1" kern="1200" noProof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Maecenas  </a:t>
            </a:r>
            <a:br>
              <a:rPr lang="de-CH" sz="3200" b="1" kern="1200" noProof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de-CH" sz="3200" b="1" kern="1200" noProof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porttitor.</a:t>
            </a:r>
            <a:endParaRPr lang="x-none" sz="3200" b="1" kern="1200" noProof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46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ning Slide, Separato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CB2BA41-80A3-4262-BD3B-FB7009E6EA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lIns="0" tIns="792000" anchor="ctr" anchorCtr="1"/>
          <a:lstStyle/>
          <a:p>
            <a:r>
              <a:rPr lang="en-US" dirty="0"/>
              <a:t>Click icon to add picture</a:t>
            </a:r>
            <a:endParaRPr lang="x-non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7AB83-83FE-4A0A-AA94-6102403820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873" y="1162022"/>
            <a:ext cx="3600000" cy="1219474"/>
          </a:xfrm>
          <a:solidFill>
            <a:schemeClr val="bg1">
              <a:alpha val="70000"/>
            </a:schemeClr>
          </a:solidFill>
        </p:spPr>
        <p:txBody>
          <a:bodyPr wrap="square" lIns="360000" tIns="360000" rIns="360000" bIns="360000">
            <a:spAutoFit/>
          </a:bodyPr>
          <a:lstStyle>
            <a:lvl1pPr>
              <a:defRPr sz="3200">
                <a:solidFill>
                  <a:schemeClr val="tx1"/>
                </a:solidFill>
                <a:latin typeface="+mn-lt"/>
              </a:defRPr>
            </a:lvl1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05FA55-49EB-1A46-889C-60E4057A9DA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3942B4-FA2C-C847-8443-5F86B3DBD6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8F29C-9F71-409D-83F2-4E320D46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51F74F-4E7A-4A5F-953A-9A58B451A2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714" y="1163909"/>
            <a:ext cx="346190" cy="4713016"/>
          </a:xfrm>
        </p:spPr>
        <p:txBody>
          <a:bodyPr/>
          <a:lstStyle>
            <a:lvl1pPr algn="r">
              <a:spcAft>
                <a:spcPts val="10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858477A4-7A75-4EFA-A45B-71A6D78097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9570" y="1163871"/>
            <a:ext cx="4585556" cy="4713016"/>
          </a:xfrm>
        </p:spPr>
        <p:txBody>
          <a:bodyPr/>
          <a:lstStyle>
            <a:lvl1pPr>
              <a:spcAft>
                <a:spcPts val="1000"/>
              </a:spcAft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E8A6F38-E1A3-42A5-BBA7-B276FD64A9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9172" y="1163600"/>
            <a:ext cx="346190" cy="4713016"/>
          </a:xfrm>
        </p:spPr>
        <p:txBody>
          <a:bodyPr/>
          <a:lstStyle>
            <a:lvl1pPr algn="r">
              <a:spcAft>
                <a:spcPts val="10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D5751BE-E50B-4DF0-B7F2-36613BF224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68028" y="1163562"/>
            <a:ext cx="4585556" cy="4713016"/>
          </a:xfrm>
        </p:spPr>
        <p:txBody>
          <a:bodyPr/>
          <a:lstStyle>
            <a:lvl1pPr>
              <a:spcAft>
                <a:spcPts val="1000"/>
              </a:spcAft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C1F0BB-C59F-9047-AE53-2C9E923B5D1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8336C3-25EE-8644-8043-3A7C7B6041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4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1 Placeholder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DFE0D0-649A-4137-9878-224DEB8506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0581" y="1738313"/>
            <a:ext cx="10513219" cy="41392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C208BB3-1430-472F-9B2D-7FDB35F6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8CB02B-24B6-4DAE-A86C-E1373FBA57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375" y="1160463"/>
            <a:ext cx="10512425" cy="334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00CFC-414E-7646-9266-7E9CE11904C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E30F0-E630-9140-AB33-D9D1D1CF043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8866CE-51ED-7545-B6A0-C905604DC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05911" y="0"/>
            <a:ext cx="2086089" cy="27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9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ext,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B59544-BF75-4F19-A46E-72C13863CF17}"/>
              </a:ext>
            </a:extLst>
          </p:cNvPr>
          <p:cNvSpPr/>
          <p:nvPr userDrawn="1"/>
        </p:nvSpPr>
        <p:spPr>
          <a:xfrm>
            <a:off x="798008" y="892851"/>
            <a:ext cx="10922540" cy="13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2257AD-699C-4E38-A705-8CF1D1CBFFE1}"/>
              </a:ext>
            </a:extLst>
          </p:cNvPr>
          <p:cNvCxnSpPr>
            <a:cxnSpLocks/>
          </p:cNvCxnSpPr>
          <p:nvPr userDrawn="1"/>
        </p:nvCxnSpPr>
        <p:spPr>
          <a:xfrm flipV="1">
            <a:off x="840581" y="976313"/>
            <a:ext cx="4806000" cy="35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E0813F04-D48E-426D-A380-B1C9C528E3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0713" y="1160684"/>
            <a:ext cx="4806000" cy="4716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BD58547-1195-4D92-A416-BDEC3258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13" y="415103"/>
            <a:ext cx="4807612" cy="499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B2B6F516-D99A-4BE9-9648-78D30998F4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0838" y="-2713"/>
            <a:ext cx="6091707" cy="686214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98D79E-C845-064A-A3E3-33447E2682B0}"/>
              </a:ext>
            </a:extLst>
          </p:cNvPr>
          <p:cNvCxnSpPr>
            <a:cxnSpLocks/>
          </p:cNvCxnSpPr>
          <p:nvPr userDrawn="1"/>
        </p:nvCxnSpPr>
        <p:spPr>
          <a:xfrm>
            <a:off x="840581" y="6098226"/>
            <a:ext cx="184686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57A0D8-4B35-4B4E-899E-D3A0E0D25C9A}"/>
              </a:ext>
            </a:extLst>
          </p:cNvPr>
          <p:cNvCxnSpPr>
            <a:cxnSpLocks/>
          </p:cNvCxnSpPr>
          <p:nvPr userDrawn="1"/>
        </p:nvCxnSpPr>
        <p:spPr>
          <a:xfrm>
            <a:off x="3373766" y="6098226"/>
            <a:ext cx="227281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3630CF7-2DFA-4F44-B067-276FFECF99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57" y="5999322"/>
            <a:ext cx="1601701" cy="7123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FBDD1C-F443-C54E-A737-1228BFC66D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8A53F-DD5A-FB43-B861-BD7CA8C3C3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6E8845-E2A2-48F8-AE6C-369DA8E4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13" y="415103"/>
            <a:ext cx="10513088" cy="4992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4583C-2CD1-4D74-B5F2-F15DF5415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12" y="1736725"/>
            <a:ext cx="10513087" cy="4140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196294-F993-4211-B67C-90DA8E4AC394}"/>
              </a:ext>
            </a:extLst>
          </p:cNvPr>
          <p:cNvCxnSpPr>
            <a:cxnSpLocks/>
          </p:cNvCxnSpPr>
          <p:nvPr userDrawn="1"/>
        </p:nvCxnSpPr>
        <p:spPr>
          <a:xfrm>
            <a:off x="840581" y="979816"/>
            <a:ext cx="1051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34A60BD-5B83-5D47-8B76-2E9C6459AA7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73" y="5999322"/>
            <a:ext cx="1601701" cy="71237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B1ED30-A125-AC4C-878E-5B5D0179D84A}"/>
              </a:ext>
            </a:extLst>
          </p:cNvPr>
          <p:cNvCxnSpPr>
            <a:cxnSpLocks/>
          </p:cNvCxnSpPr>
          <p:nvPr userDrawn="1"/>
        </p:nvCxnSpPr>
        <p:spPr>
          <a:xfrm>
            <a:off x="840581" y="6098226"/>
            <a:ext cx="492459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7573FF-CF47-0A4E-9DA5-401EE0FC4A32}"/>
              </a:ext>
            </a:extLst>
          </p:cNvPr>
          <p:cNvCxnSpPr>
            <a:cxnSpLocks/>
          </p:cNvCxnSpPr>
          <p:nvPr userDrawn="1"/>
        </p:nvCxnSpPr>
        <p:spPr>
          <a:xfrm>
            <a:off x="6440351" y="6098226"/>
            <a:ext cx="492459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A7C9D6-29C4-A443-8EB7-480B8A2D8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524" y="6356350"/>
            <a:ext cx="1855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114D7B-46A1-434A-A98A-7ABDAE507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1714" y="6356350"/>
            <a:ext cx="771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B8756-F70C-0D48-B1FA-9A6E9D512C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4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3200" b="0" kern="1200">
          <a:solidFill>
            <a:schemeClr val="tx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FontTx/>
        <a:buNone/>
        <a:defRPr sz="18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Tx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>
          <p15:clr>
            <a:srgbClr val="F26B43"/>
          </p15:clr>
        </p15:guide>
        <p15:guide id="2" orient="horz" pos="3702">
          <p15:clr>
            <a:srgbClr val="F26B43"/>
          </p15:clr>
        </p15:guide>
        <p15:guide id="3" pos="528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1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diagramColors" Target="../diagrams/colors1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diagramQuickStyle" Target="../diagrams/quickStyle1.xml"/><Relationship Id="rId2" Type="http://schemas.openxmlformats.org/officeDocument/2006/relationships/notesSlide" Target="../notesSlides/notesSlide18.xml"/><Relationship Id="rId16" Type="http://schemas.openxmlformats.org/officeDocument/2006/relationships/diagramLayout" Target="../diagrams/layou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diagramData" Target="../diagrams/data1.xml"/><Relationship Id="rId10" Type="http://schemas.openxmlformats.org/officeDocument/2006/relationships/image" Target="../media/image41.png"/><Relationship Id="rId19" Type="http://schemas.microsoft.com/office/2007/relationships/diagramDrawing" Target="../diagrams/drawing1.xml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diagramColors" Target="../diagrams/colors2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diagramQuickStyle" Target="../diagrams/quickStyle2.xml"/><Relationship Id="rId2" Type="http://schemas.openxmlformats.org/officeDocument/2006/relationships/notesSlide" Target="../notesSlides/notesSlide19.xml"/><Relationship Id="rId16" Type="http://schemas.openxmlformats.org/officeDocument/2006/relationships/diagramLayout" Target="../diagrams/layout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diagramData" Target="../diagrams/data2.xml"/><Relationship Id="rId10" Type="http://schemas.openxmlformats.org/officeDocument/2006/relationships/image" Target="../media/image41.png"/><Relationship Id="rId19" Type="http://schemas.microsoft.com/office/2007/relationships/diagramDrawing" Target="../diagrams/drawing2.xml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jpeg"/><Relationship Id="rId7" Type="http://schemas.openxmlformats.org/officeDocument/2006/relationships/image" Target="../media/image25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emf"/><Relationship Id="rId11" Type="http://schemas.openxmlformats.org/officeDocument/2006/relationships/image" Target="../media/image29.gif"/><Relationship Id="rId5" Type="http://schemas.microsoft.com/office/2007/relationships/hdphoto" Target="../media/hdphoto2.wdp"/><Relationship Id="rId10" Type="http://schemas.openxmlformats.org/officeDocument/2006/relationships/image" Target="../media/image28.emf"/><Relationship Id="rId4" Type="http://schemas.openxmlformats.org/officeDocument/2006/relationships/image" Target="../media/image23.png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B5BAEC-DB35-A55C-DDDD-5E0B724E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92" y="3429000"/>
            <a:ext cx="7103008" cy="1307035"/>
          </a:xfrm>
        </p:spPr>
        <p:txBody>
          <a:bodyPr/>
          <a:lstStyle/>
          <a:p>
            <a:r>
              <a:rPr lang="en-GB" sz="4800" dirty="0">
                <a:solidFill>
                  <a:schemeClr val="bg2">
                    <a:lumMod val="75000"/>
                  </a:schemeClr>
                </a:solidFill>
                <a:latin typeface="Gotham" panose="02000804040000020004" pitchFamily="2" charset="0"/>
                <a:ea typeface="Calibri" panose="020F0502020204030204" pitchFamily="34" charset="0"/>
              </a:rPr>
              <a:t>Does c</a:t>
            </a:r>
            <a:r>
              <a:rPr lang="en-GB" sz="4800" b="1" dirty="0">
                <a:solidFill>
                  <a:schemeClr val="bg2">
                    <a:lumMod val="75000"/>
                  </a:schemeClr>
                </a:solidFill>
                <a:effectLst/>
                <a:latin typeface="Gotham" panose="02000804040000020004" pitchFamily="2" charset="0"/>
                <a:ea typeface="Calibri" panose="020F0502020204030204" pitchFamily="34" charset="0"/>
              </a:rPr>
              <a:t>ulture eat strategy for breakfast? </a:t>
            </a:r>
            <a:br>
              <a:rPr lang="en-GB" sz="4000" b="1" dirty="0">
                <a:solidFill>
                  <a:schemeClr val="bg2">
                    <a:lumMod val="75000"/>
                  </a:schemeClr>
                </a:solidFill>
                <a:effectLst/>
                <a:latin typeface="Gotham" panose="02000804040000020004" pitchFamily="2" charset="0"/>
                <a:ea typeface="Calibri" panose="020F0502020204030204" pitchFamily="34" charset="0"/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Gotham" panose="02000804040000020004" pitchFamily="2" charset="0"/>
                <a:ea typeface="Calibri" panose="020F0502020204030204" pitchFamily="34" charset="0"/>
              </a:rPr>
              <a:t>How to build a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effectLst/>
                <a:latin typeface="Gotham" panose="02000804040000020004" pitchFamily="2" charset="0"/>
                <a:ea typeface="Calibri" panose="020F0502020204030204" pitchFamily="34" charset="0"/>
              </a:rPr>
              <a:t>winning digital strategy and team.</a:t>
            </a:r>
            <a:br>
              <a:rPr lang="en-US" sz="4000" dirty="0">
                <a:solidFill>
                  <a:schemeClr val="bg2">
                    <a:lumMod val="75000"/>
                  </a:schemeClr>
                </a:solidFill>
                <a:effectLst/>
                <a:latin typeface="Gotham" panose="02000804040000020004" pitchFamily="2" charset="0"/>
                <a:ea typeface="Calibri" panose="020F0502020204030204" pitchFamily="34" charset="0"/>
              </a:rPr>
            </a:br>
            <a:br>
              <a:rPr lang="en-US" sz="3200" dirty="0">
                <a:effectLst/>
                <a:latin typeface="Gotham" panose="02000804040000020004" pitchFamily="2" charset="0"/>
                <a:ea typeface="Calibri" panose="020F0502020204030204" pitchFamily="34" charset="0"/>
              </a:rPr>
            </a:br>
            <a:endParaRPr lang="en-US" dirty="0">
              <a:latin typeface="Gotham" panose="02000804040000020004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07476F-FDF2-208C-6393-3FE96BEDF3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AF639-E255-B3B4-2CB1-25F4CFA2A7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0F6FD-7B41-BEE4-DEB7-AB06635D730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9985" b="15190"/>
          <a:stretch/>
        </p:blipFill>
        <p:spPr>
          <a:xfrm>
            <a:off x="230624" y="0"/>
            <a:ext cx="1828800" cy="1828800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95972-E2AC-476B-AAA3-FFFAE3189D1B}"/>
              </a:ext>
            </a:extLst>
          </p:cNvPr>
          <p:cNvSpPr txBox="1"/>
          <p:nvPr/>
        </p:nvSpPr>
        <p:spPr>
          <a:xfrm>
            <a:off x="2059424" y="268069"/>
            <a:ext cx="550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Josh Clarkson</a:t>
            </a:r>
          </a:p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Director of Digital - Russell Stover Chocolates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7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4E7FE-89FF-5D52-9798-73728290D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66AD0-5A73-D8FC-99F2-5C7E42A0F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A8C6BAA-FFE4-0662-1A6A-791876AD3628}"/>
              </a:ext>
            </a:extLst>
          </p:cNvPr>
          <p:cNvSpPr/>
          <p:nvPr/>
        </p:nvSpPr>
        <p:spPr>
          <a:xfrm>
            <a:off x="582930" y="298761"/>
            <a:ext cx="11250765" cy="891540"/>
          </a:xfrm>
          <a:prstGeom prst="triangle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0FD78-43F3-D79A-F102-FD492CA55877}"/>
              </a:ext>
            </a:extLst>
          </p:cNvPr>
          <p:cNvSpPr/>
          <p:nvPr/>
        </p:nvSpPr>
        <p:spPr>
          <a:xfrm>
            <a:off x="560070" y="119030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1808E-053A-2CA2-32A0-ECE609205707}"/>
              </a:ext>
            </a:extLst>
          </p:cNvPr>
          <p:cNvSpPr/>
          <p:nvPr/>
        </p:nvSpPr>
        <p:spPr>
          <a:xfrm>
            <a:off x="560069" y="162718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 an $XXXm Digital Business with YY% GP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A6450-7950-8D7A-AA1D-C0C256181865}"/>
              </a:ext>
            </a:extLst>
          </p:cNvPr>
          <p:cNvSpPr/>
          <p:nvPr/>
        </p:nvSpPr>
        <p:spPr>
          <a:xfrm>
            <a:off x="560069" y="2081841"/>
            <a:ext cx="2735391" cy="4194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AVAILABILITY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BB655-0A34-12A4-C61A-B90557FEFEC8}"/>
              </a:ext>
            </a:extLst>
          </p:cNvPr>
          <p:cNvSpPr/>
          <p:nvPr/>
        </p:nvSpPr>
        <p:spPr>
          <a:xfrm>
            <a:off x="3360609" y="2081841"/>
            <a:ext cx="2771124" cy="4194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VISIBILITY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CCEED-4FB4-7DB4-16F1-3B4D7018CA57}"/>
              </a:ext>
            </a:extLst>
          </p:cNvPr>
          <p:cNvSpPr/>
          <p:nvPr/>
        </p:nvSpPr>
        <p:spPr>
          <a:xfrm>
            <a:off x="6196882" y="2081841"/>
            <a:ext cx="2783533" cy="4194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72C3F-FDD6-8178-6042-52EBAE22C2E1}"/>
              </a:ext>
            </a:extLst>
          </p:cNvPr>
          <p:cNvSpPr/>
          <p:nvPr/>
        </p:nvSpPr>
        <p:spPr>
          <a:xfrm>
            <a:off x="9063990" y="2081841"/>
            <a:ext cx="2703113" cy="4194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MANAGEMENT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A4FBA-5C4F-69AD-2339-7CB6A33C7A97}"/>
              </a:ext>
            </a:extLst>
          </p:cNvPr>
          <p:cNvSpPr/>
          <p:nvPr/>
        </p:nvSpPr>
        <p:spPr>
          <a:xfrm>
            <a:off x="533390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D4DD19-4A27-2075-EC43-EE8A2CE80C95}"/>
              </a:ext>
            </a:extLst>
          </p:cNvPr>
          <p:cNvSpPr/>
          <p:nvPr/>
        </p:nvSpPr>
        <p:spPr>
          <a:xfrm>
            <a:off x="3369663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3A9C8-AC06-5047-DBC3-18E0F5A68037}"/>
              </a:ext>
            </a:extLst>
          </p:cNvPr>
          <p:cNvSpPr/>
          <p:nvPr/>
        </p:nvSpPr>
        <p:spPr>
          <a:xfrm>
            <a:off x="6205936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FE5006-6630-353C-FE53-F3B50CFEBE8A}"/>
              </a:ext>
            </a:extLst>
          </p:cNvPr>
          <p:cNvSpPr/>
          <p:nvPr/>
        </p:nvSpPr>
        <p:spPr>
          <a:xfrm>
            <a:off x="9060794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131BD6-3436-61C6-CDB7-656AEBEC9774}"/>
              </a:ext>
            </a:extLst>
          </p:cNvPr>
          <p:cNvSpPr/>
          <p:nvPr/>
        </p:nvSpPr>
        <p:spPr>
          <a:xfrm>
            <a:off x="1945290" y="2606458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1CE232-D50C-9EB2-F101-C5AC67E0E6E3}"/>
              </a:ext>
            </a:extLst>
          </p:cNvPr>
          <p:cNvSpPr/>
          <p:nvPr/>
        </p:nvSpPr>
        <p:spPr>
          <a:xfrm>
            <a:off x="4781563" y="2606458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559B76-D93F-FF66-6AB5-82028C646CAF}"/>
              </a:ext>
            </a:extLst>
          </p:cNvPr>
          <p:cNvSpPr/>
          <p:nvPr/>
        </p:nvSpPr>
        <p:spPr>
          <a:xfrm>
            <a:off x="7617836" y="2606458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9D351-99D1-69D7-8E6F-4B23A675A00F}"/>
              </a:ext>
            </a:extLst>
          </p:cNvPr>
          <p:cNvSpPr/>
          <p:nvPr/>
        </p:nvSpPr>
        <p:spPr>
          <a:xfrm>
            <a:off x="10454108" y="2606458"/>
            <a:ext cx="1320513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37D4A6-D4DB-F366-8589-924579642F60}"/>
              </a:ext>
            </a:extLst>
          </p:cNvPr>
          <p:cNvSpPr/>
          <p:nvPr/>
        </p:nvSpPr>
        <p:spPr>
          <a:xfrm>
            <a:off x="533390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35DEB7-AD3F-2C1B-8231-94AE0E46391A}"/>
              </a:ext>
            </a:extLst>
          </p:cNvPr>
          <p:cNvSpPr/>
          <p:nvPr/>
        </p:nvSpPr>
        <p:spPr>
          <a:xfrm>
            <a:off x="3369663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F898D4-E35E-C4A1-1821-F7816C92B3E7}"/>
              </a:ext>
            </a:extLst>
          </p:cNvPr>
          <p:cNvSpPr/>
          <p:nvPr/>
        </p:nvSpPr>
        <p:spPr>
          <a:xfrm>
            <a:off x="6205936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2D8FB5-ACD3-7161-D9E9-174DF68D66E0}"/>
              </a:ext>
            </a:extLst>
          </p:cNvPr>
          <p:cNvSpPr/>
          <p:nvPr/>
        </p:nvSpPr>
        <p:spPr>
          <a:xfrm>
            <a:off x="9060794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A2F68A-1300-F17A-C5CE-991286E51635}"/>
              </a:ext>
            </a:extLst>
          </p:cNvPr>
          <p:cNvSpPr/>
          <p:nvPr/>
        </p:nvSpPr>
        <p:spPr>
          <a:xfrm>
            <a:off x="1945290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877F8-8F4F-5A6D-8A3A-EAF93664F07C}"/>
              </a:ext>
            </a:extLst>
          </p:cNvPr>
          <p:cNvSpPr/>
          <p:nvPr/>
        </p:nvSpPr>
        <p:spPr>
          <a:xfrm>
            <a:off x="4781563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C9241D-EA4E-4C52-A5B6-D55553E14112}"/>
              </a:ext>
            </a:extLst>
          </p:cNvPr>
          <p:cNvSpPr/>
          <p:nvPr/>
        </p:nvSpPr>
        <p:spPr>
          <a:xfrm>
            <a:off x="7617836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24382E-BE5E-1B0F-2A5F-B159CD6879C6}"/>
              </a:ext>
            </a:extLst>
          </p:cNvPr>
          <p:cNvSpPr/>
          <p:nvPr/>
        </p:nvSpPr>
        <p:spPr>
          <a:xfrm>
            <a:off x="10454108" y="3350923"/>
            <a:ext cx="1320513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6C8CF0-3E0C-B5F7-12EF-F2BD14EB8AAA}"/>
              </a:ext>
            </a:extLst>
          </p:cNvPr>
          <p:cNvSpPr/>
          <p:nvPr/>
        </p:nvSpPr>
        <p:spPr>
          <a:xfrm>
            <a:off x="533390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834E1-EAE9-57BD-F87C-96CF8D841035}"/>
              </a:ext>
            </a:extLst>
          </p:cNvPr>
          <p:cNvSpPr/>
          <p:nvPr/>
        </p:nvSpPr>
        <p:spPr>
          <a:xfrm>
            <a:off x="3369663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95D6F-F5CA-1F88-F96E-4A95FB7081F9}"/>
              </a:ext>
            </a:extLst>
          </p:cNvPr>
          <p:cNvSpPr/>
          <p:nvPr/>
        </p:nvSpPr>
        <p:spPr>
          <a:xfrm>
            <a:off x="6205936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D40A3D-219E-B45E-F71C-52F5288EDFF1}"/>
              </a:ext>
            </a:extLst>
          </p:cNvPr>
          <p:cNvSpPr/>
          <p:nvPr/>
        </p:nvSpPr>
        <p:spPr>
          <a:xfrm>
            <a:off x="9060794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25C3BA-4096-2CA7-D561-E73EDF21EE01}"/>
              </a:ext>
            </a:extLst>
          </p:cNvPr>
          <p:cNvSpPr/>
          <p:nvPr/>
        </p:nvSpPr>
        <p:spPr>
          <a:xfrm>
            <a:off x="1945290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B60781-04D1-05D8-6E37-FC05A1926225}"/>
              </a:ext>
            </a:extLst>
          </p:cNvPr>
          <p:cNvSpPr/>
          <p:nvPr/>
        </p:nvSpPr>
        <p:spPr>
          <a:xfrm>
            <a:off x="4781563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5A0A9-1D76-4078-D3C3-4BC771180D9E}"/>
              </a:ext>
            </a:extLst>
          </p:cNvPr>
          <p:cNvSpPr/>
          <p:nvPr/>
        </p:nvSpPr>
        <p:spPr>
          <a:xfrm>
            <a:off x="7617836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502F97-F310-6400-95C8-909E1A055926}"/>
              </a:ext>
            </a:extLst>
          </p:cNvPr>
          <p:cNvSpPr/>
          <p:nvPr/>
        </p:nvSpPr>
        <p:spPr>
          <a:xfrm>
            <a:off x="10454108" y="4070888"/>
            <a:ext cx="1320513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10B9F-E51F-1FB8-7394-BDD4C37867EA}"/>
              </a:ext>
            </a:extLst>
          </p:cNvPr>
          <p:cNvSpPr/>
          <p:nvPr/>
        </p:nvSpPr>
        <p:spPr>
          <a:xfrm>
            <a:off x="533390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7476-20EC-C0E0-3299-DFA9371E6804}"/>
              </a:ext>
            </a:extLst>
          </p:cNvPr>
          <p:cNvSpPr/>
          <p:nvPr/>
        </p:nvSpPr>
        <p:spPr>
          <a:xfrm>
            <a:off x="3369663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78F9E0-2F99-4A77-23FB-63C65CDEBF2C}"/>
              </a:ext>
            </a:extLst>
          </p:cNvPr>
          <p:cNvSpPr/>
          <p:nvPr/>
        </p:nvSpPr>
        <p:spPr>
          <a:xfrm>
            <a:off x="6205936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67C0FB-96CA-F6BB-E4C7-80E48A583978}"/>
              </a:ext>
            </a:extLst>
          </p:cNvPr>
          <p:cNvSpPr/>
          <p:nvPr/>
        </p:nvSpPr>
        <p:spPr>
          <a:xfrm>
            <a:off x="9060794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C1C33B-D48F-C6BA-0E0B-6B2746DBA94A}"/>
              </a:ext>
            </a:extLst>
          </p:cNvPr>
          <p:cNvSpPr/>
          <p:nvPr/>
        </p:nvSpPr>
        <p:spPr>
          <a:xfrm>
            <a:off x="1945290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064178-BCF2-30F9-4357-EA8ED18C6889}"/>
              </a:ext>
            </a:extLst>
          </p:cNvPr>
          <p:cNvSpPr/>
          <p:nvPr/>
        </p:nvSpPr>
        <p:spPr>
          <a:xfrm>
            <a:off x="4781563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48F5C5-CCAF-E9E9-AB4C-4AEAE887D026}"/>
              </a:ext>
            </a:extLst>
          </p:cNvPr>
          <p:cNvSpPr/>
          <p:nvPr/>
        </p:nvSpPr>
        <p:spPr>
          <a:xfrm>
            <a:off x="7617836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936A37-F86E-789E-862B-90B9FB8551CC}"/>
              </a:ext>
            </a:extLst>
          </p:cNvPr>
          <p:cNvSpPr/>
          <p:nvPr/>
        </p:nvSpPr>
        <p:spPr>
          <a:xfrm>
            <a:off x="10454108" y="4719768"/>
            <a:ext cx="1320513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434A62-74FD-7D2B-2D1F-92B040641E88}"/>
              </a:ext>
            </a:extLst>
          </p:cNvPr>
          <p:cNvSpPr/>
          <p:nvPr/>
        </p:nvSpPr>
        <p:spPr>
          <a:xfrm>
            <a:off x="543062" y="5458513"/>
            <a:ext cx="273539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3A6C38-272A-42FA-31D6-8E9A42993C55}"/>
              </a:ext>
            </a:extLst>
          </p:cNvPr>
          <p:cNvSpPr/>
          <p:nvPr/>
        </p:nvSpPr>
        <p:spPr>
          <a:xfrm>
            <a:off x="3343602" y="5458513"/>
            <a:ext cx="278813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6D1719-0D27-1357-3EF5-2EF8606A3517}"/>
              </a:ext>
            </a:extLst>
          </p:cNvPr>
          <p:cNvSpPr/>
          <p:nvPr/>
        </p:nvSpPr>
        <p:spPr>
          <a:xfrm>
            <a:off x="6179875" y="5458513"/>
            <a:ext cx="279420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3E1CB6-CD1D-7A63-38D2-350ACE30ACAF}"/>
              </a:ext>
            </a:extLst>
          </p:cNvPr>
          <p:cNvSpPr/>
          <p:nvPr/>
        </p:nvSpPr>
        <p:spPr>
          <a:xfrm>
            <a:off x="9060794" y="5458513"/>
            <a:ext cx="270027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B597EE-BB00-F231-83EF-0A78A25857A9}"/>
              </a:ext>
            </a:extLst>
          </p:cNvPr>
          <p:cNvSpPr/>
          <p:nvPr/>
        </p:nvSpPr>
        <p:spPr>
          <a:xfrm>
            <a:off x="533390" y="5923135"/>
            <a:ext cx="11250765" cy="365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D0D83-CFE8-B528-19B1-176E1236340B}"/>
              </a:ext>
            </a:extLst>
          </p:cNvPr>
          <p:cNvSpPr txBox="1"/>
          <p:nvPr/>
        </p:nvSpPr>
        <p:spPr>
          <a:xfrm>
            <a:off x="1245870" y="720403"/>
            <a:ext cx="998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Online Market share = Total Market share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Become the #1 gifting and guilt-free treating brand online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3575AB-867A-448E-93BB-59230A0E19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846C56-A4D7-7D9D-5DE0-E28747933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11</a:t>
            </a:fld>
            <a:endParaRPr lang="en-US" dirty="0"/>
          </a:p>
        </p:txBody>
      </p:sp>
      <p:pic>
        <p:nvPicPr>
          <p:cNvPr id="5122" name="Picture 2" descr="The Importance of an Owned Audience - MarketingBytes.io">
            <a:extLst>
              <a:ext uri="{FF2B5EF4-FFF2-40B4-BE49-F238E27FC236}">
                <a16:creationId xmlns:a16="http://schemas.microsoft.com/office/drawing/2014/main" id="{89603537-F742-A73B-0687-D7A13133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AAF60E-77C8-8C07-6D1C-ECD13BCFE985}"/>
              </a:ext>
            </a:extLst>
          </p:cNvPr>
          <p:cNvSpPr txBox="1"/>
          <p:nvPr/>
        </p:nvSpPr>
        <p:spPr>
          <a:xfrm>
            <a:off x="0" y="331923"/>
            <a:ext cx="121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dirty="0">
                <a:solidFill>
                  <a:srgbClr val="003677"/>
                </a:solidFill>
                <a:latin typeface="Gotham" panose="02000804040000020004" pitchFamily="2" charset="0"/>
              </a:rPr>
              <a:t>AUDIENCE</a:t>
            </a:r>
            <a:endParaRPr lang="en-US" sz="11500" dirty="0">
              <a:solidFill>
                <a:srgbClr val="003677"/>
              </a:solidFill>
              <a:latin typeface="Gotham" panose="02000804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9897C-5607-7BAF-B782-073D39DCE21B}"/>
              </a:ext>
            </a:extLst>
          </p:cNvPr>
          <p:cNvSpPr txBox="1"/>
          <p:nvPr/>
        </p:nvSpPr>
        <p:spPr>
          <a:xfrm>
            <a:off x="10456607" y="0"/>
            <a:ext cx="2241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3677"/>
                </a:solidFill>
                <a:latin typeface="Gotham" panose="02000804040000020004" pitchFamily="2" charset="0"/>
              </a:rPr>
              <a:t>(1)</a:t>
            </a:r>
            <a:endParaRPr lang="en-US" sz="5400" dirty="0">
              <a:solidFill>
                <a:srgbClr val="003677"/>
              </a:solidFill>
              <a:latin typeface="Gotham" panose="020008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82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4E7FE-89FF-5D52-9798-73728290D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66AD0-5A73-D8FC-99F2-5C7E42A0F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A8C6BAA-FFE4-0662-1A6A-791876AD3628}"/>
              </a:ext>
            </a:extLst>
          </p:cNvPr>
          <p:cNvSpPr/>
          <p:nvPr/>
        </p:nvSpPr>
        <p:spPr>
          <a:xfrm>
            <a:off x="582930" y="298761"/>
            <a:ext cx="11250765" cy="891540"/>
          </a:xfrm>
          <a:prstGeom prst="triangle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0FD78-43F3-D79A-F102-FD492CA55877}"/>
              </a:ext>
            </a:extLst>
          </p:cNvPr>
          <p:cNvSpPr/>
          <p:nvPr/>
        </p:nvSpPr>
        <p:spPr>
          <a:xfrm>
            <a:off x="560070" y="119030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1808E-053A-2CA2-32A0-ECE609205707}"/>
              </a:ext>
            </a:extLst>
          </p:cNvPr>
          <p:cNvSpPr/>
          <p:nvPr/>
        </p:nvSpPr>
        <p:spPr>
          <a:xfrm>
            <a:off x="560069" y="162718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 an $XXXm Digital Business with YY% GP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A6450-7950-8D7A-AA1D-C0C256181865}"/>
              </a:ext>
            </a:extLst>
          </p:cNvPr>
          <p:cNvSpPr/>
          <p:nvPr/>
        </p:nvSpPr>
        <p:spPr>
          <a:xfrm>
            <a:off x="560069" y="2081841"/>
            <a:ext cx="2735391" cy="4194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AVAILABILITY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BB655-0A34-12A4-C61A-B90557FEFEC8}"/>
              </a:ext>
            </a:extLst>
          </p:cNvPr>
          <p:cNvSpPr/>
          <p:nvPr/>
        </p:nvSpPr>
        <p:spPr>
          <a:xfrm>
            <a:off x="3360609" y="2081841"/>
            <a:ext cx="2771124" cy="4194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VISIBILITY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CCEED-4FB4-7DB4-16F1-3B4D7018CA57}"/>
              </a:ext>
            </a:extLst>
          </p:cNvPr>
          <p:cNvSpPr/>
          <p:nvPr/>
        </p:nvSpPr>
        <p:spPr>
          <a:xfrm>
            <a:off x="6196882" y="2081841"/>
            <a:ext cx="2783533" cy="4194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72C3F-FDD6-8178-6042-52EBAE22C2E1}"/>
              </a:ext>
            </a:extLst>
          </p:cNvPr>
          <p:cNvSpPr/>
          <p:nvPr/>
        </p:nvSpPr>
        <p:spPr>
          <a:xfrm>
            <a:off x="9063990" y="2081841"/>
            <a:ext cx="2703113" cy="4194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MANAGEMENT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A4FBA-5C4F-69AD-2339-7CB6A33C7A97}"/>
              </a:ext>
            </a:extLst>
          </p:cNvPr>
          <p:cNvSpPr/>
          <p:nvPr/>
        </p:nvSpPr>
        <p:spPr>
          <a:xfrm>
            <a:off x="533390" y="2605433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Product (Innovation)</a:t>
            </a: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D4DD19-4A27-2075-EC43-EE8A2CE80C95}"/>
              </a:ext>
            </a:extLst>
          </p:cNvPr>
          <p:cNvSpPr/>
          <p:nvPr/>
        </p:nvSpPr>
        <p:spPr>
          <a:xfrm>
            <a:off x="3369663" y="2605433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On Site (Sales/Mktg)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3A9C8-AC06-5047-DBC3-18E0F5A68037}"/>
              </a:ext>
            </a:extLst>
          </p:cNvPr>
          <p:cNvSpPr/>
          <p:nvPr/>
        </p:nvSpPr>
        <p:spPr>
          <a:xfrm>
            <a:off x="6205936" y="2605433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Content (Creative/MD)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FE5006-6630-353C-FE53-F3B50CFEBE8A}"/>
              </a:ext>
            </a:extLst>
          </p:cNvPr>
          <p:cNvSpPr/>
          <p:nvPr/>
        </p:nvSpPr>
        <p:spPr>
          <a:xfrm>
            <a:off x="9060794" y="2605433"/>
            <a:ext cx="1356246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Direct</a:t>
            </a:r>
            <a:br>
              <a:rPr lang="en-GB" sz="1400" dirty="0"/>
            </a:br>
            <a:r>
              <a:rPr lang="en-GB" sz="1400" dirty="0"/>
              <a:t>(RGM)</a:t>
            </a:r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131BD6-3436-61C6-CDB7-656AEBEC9774}"/>
              </a:ext>
            </a:extLst>
          </p:cNvPr>
          <p:cNvSpPr/>
          <p:nvPr/>
        </p:nvSpPr>
        <p:spPr>
          <a:xfrm>
            <a:off x="1945290" y="2606458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Place (Operations)</a:t>
            </a:r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1CE232-D50C-9EB2-F101-C5AC67E0E6E3}"/>
              </a:ext>
            </a:extLst>
          </p:cNvPr>
          <p:cNvSpPr/>
          <p:nvPr/>
        </p:nvSpPr>
        <p:spPr>
          <a:xfrm>
            <a:off x="4781563" y="2606458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Off Site</a:t>
            </a:r>
            <a:br>
              <a:rPr lang="en-GB" sz="1400" dirty="0"/>
            </a:br>
            <a:r>
              <a:rPr lang="en-GB" sz="1400" dirty="0"/>
              <a:t>(Media/Mktg)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559B76-D93F-FF66-6AB5-82028C646CAF}"/>
              </a:ext>
            </a:extLst>
          </p:cNvPr>
          <p:cNvSpPr/>
          <p:nvPr/>
        </p:nvSpPr>
        <p:spPr>
          <a:xfrm>
            <a:off x="7617836" y="2606458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Value (Analytics)</a:t>
            </a:r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9D351-99D1-69D7-8E6F-4B23A675A00F}"/>
              </a:ext>
            </a:extLst>
          </p:cNvPr>
          <p:cNvSpPr/>
          <p:nvPr/>
        </p:nvSpPr>
        <p:spPr>
          <a:xfrm>
            <a:off x="10454108" y="2606458"/>
            <a:ext cx="1320513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Indirect (Finance/HR)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37D4A6-D4DB-F366-8589-924579642F60}"/>
              </a:ext>
            </a:extLst>
          </p:cNvPr>
          <p:cNvSpPr/>
          <p:nvPr/>
        </p:nvSpPr>
        <p:spPr>
          <a:xfrm>
            <a:off x="533390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35DEB7-AD3F-2C1B-8231-94AE0E46391A}"/>
              </a:ext>
            </a:extLst>
          </p:cNvPr>
          <p:cNvSpPr/>
          <p:nvPr/>
        </p:nvSpPr>
        <p:spPr>
          <a:xfrm>
            <a:off x="3369663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F898D4-E35E-C4A1-1821-F7816C92B3E7}"/>
              </a:ext>
            </a:extLst>
          </p:cNvPr>
          <p:cNvSpPr/>
          <p:nvPr/>
        </p:nvSpPr>
        <p:spPr>
          <a:xfrm>
            <a:off x="6205936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2D8FB5-ACD3-7161-D9E9-174DF68D66E0}"/>
              </a:ext>
            </a:extLst>
          </p:cNvPr>
          <p:cNvSpPr/>
          <p:nvPr/>
        </p:nvSpPr>
        <p:spPr>
          <a:xfrm>
            <a:off x="9060794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A2F68A-1300-F17A-C5CE-991286E51635}"/>
              </a:ext>
            </a:extLst>
          </p:cNvPr>
          <p:cNvSpPr/>
          <p:nvPr/>
        </p:nvSpPr>
        <p:spPr>
          <a:xfrm>
            <a:off x="1945290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877F8-8F4F-5A6D-8A3A-EAF93664F07C}"/>
              </a:ext>
            </a:extLst>
          </p:cNvPr>
          <p:cNvSpPr/>
          <p:nvPr/>
        </p:nvSpPr>
        <p:spPr>
          <a:xfrm>
            <a:off x="4781563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C9241D-EA4E-4C52-A5B6-D55553E14112}"/>
              </a:ext>
            </a:extLst>
          </p:cNvPr>
          <p:cNvSpPr/>
          <p:nvPr/>
        </p:nvSpPr>
        <p:spPr>
          <a:xfrm>
            <a:off x="7617836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24382E-BE5E-1B0F-2A5F-B159CD6879C6}"/>
              </a:ext>
            </a:extLst>
          </p:cNvPr>
          <p:cNvSpPr/>
          <p:nvPr/>
        </p:nvSpPr>
        <p:spPr>
          <a:xfrm>
            <a:off x="10454108" y="3350923"/>
            <a:ext cx="1320513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6C8CF0-3E0C-B5F7-12EF-F2BD14EB8AAA}"/>
              </a:ext>
            </a:extLst>
          </p:cNvPr>
          <p:cNvSpPr/>
          <p:nvPr/>
        </p:nvSpPr>
        <p:spPr>
          <a:xfrm>
            <a:off x="533390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834E1-EAE9-57BD-F87C-96CF8D841035}"/>
              </a:ext>
            </a:extLst>
          </p:cNvPr>
          <p:cNvSpPr/>
          <p:nvPr/>
        </p:nvSpPr>
        <p:spPr>
          <a:xfrm>
            <a:off x="3369663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95D6F-F5CA-1F88-F96E-4A95FB7081F9}"/>
              </a:ext>
            </a:extLst>
          </p:cNvPr>
          <p:cNvSpPr/>
          <p:nvPr/>
        </p:nvSpPr>
        <p:spPr>
          <a:xfrm>
            <a:off x="6205936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D40A3D-219E-B45E-F71C-52F5288EDFF1}"/>
              </a:ext>
            </a:extLst>
          </p:cNvPr>
          <p:cNvSpPr/>
          <p:nvPr/>
        </p:nvSpPr>
        <p:spPr>
          <a:xfrm>
            <a:off x="9060794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25C3BA-4096-2CA7-D561-E73EDF21EE01}"/>
              </a:ext>
            </a:extLst>
          </p:cNvPr>
          <p:cNvSpPr/>
          <p:nvPr/>
        </p:nvSpPr>
        <p:spPr>
          <a:xfrm>
            <a:off x="1945290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B60781-04D1-05D8-6E37-FC05A1926225}"/>
              </a:ext>
            </a:extLst>
          </p:cNvPr>
          <p:cNvSpPr/>
          <p:nvPr/>
        </p:nvSpPr>
        <p:spPr>
          <a:xfrm>
            <a:off x="4781563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5A0A9-1D76-4078-D3C3-4BC771180D9E}"/>
              </a:ext>
            </a:extLst>
          </p:cNvPr>
          <p:cNvSpPr/>
          <p:nvPr/>
        </p:nvSpPr>
        <p:spPr>
          <a:xfrm>
            <a:off x="7617836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502F97-F310-6400-95C8-909E1A055926}"/>
              </a:ext>
            </a:extLst>
          </p:cNvPr>
          <p:cNvSpPr/>
          <p:nvPr/>
        </p:nvSpPr>
        <p:spPr>
          <a:xfrm>
            <a:off x="10454108" y="4070888"/>
            <a:ext cx="1320513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10B9F-E51F-1FB8-7394-BDD4C37867EA}"/>
              </a:ext>
            </a:extLst>
          </p:cNvPr>
          <p:cNvSpPr/>
          <p:nvPr/>
        </p:nvSpPr>
        <p:spPr>
          <a:xfrm>
            <a:off x="533390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7476-20EC-C0E0-3299-DFA9371E6804}"/>
              </a:ext>
            </a:extLst>
          </p:cNvPr>
          <p:cNvSpPr/>
          <p:nvPr/>
        </p:nvSpPr>
        <p:spPr>
          <a:xfrm>
            <a:off x="3369663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78F9E0-2F99-4A77-23FB-63C65CDEBF2C}"/>
              </a:ext>
            </a:extLst>
          </p:cNvPr>
          <p:cNvSpPr/>
          <p:nvPr/>
        </p:nvSpPr>
        <p:spPr>
          <a:xfrm>
            <a:off x="6205936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67C0FB-96CA-F6BB-E4C7-80E48A583978}"/>
              </a:ext>
            </a:extLst>
          </p:cNvPr>
          <p:cNvSpPr/>
          <p:nvPr/>
        </p:nvSpPr>
        <p:spPr>
          <a:xfrm>
            <a:off x="9060794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C1C33B-D48F-C6BA-0E0B-6B2746DBA94A}"/>
              </a:ext>
            </a:extLst>
          </p:cNvPr>
          <p:cNvSpPr/>
          <p:nvPr/>
        </p:nvSpPr>
        <p:spPr>
          <a:xfrm>
            <a:off x="1945290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064178-BCF2-30F9-4357-EA8ED18C6889}"/>
              </a:ext>
            </a:extLst>
          </p:cNvPr>
          <p:cNvSpPr/>
          <p:nvPr/>
        </p:nvSpPr>
        <p:spPr>
          <a:xfrm>
            <a:off x="4781563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48F5C5-CCAF-E9E9-AB4C-4AEAE887D026}"/>
              </a:ext>
            </a:extLst>
          </p:cNvPr>
          <p:cNvSpPr/>
          <p:nvPr/>
        </p:nvSpPr>
        <p:spPr>
          <a:xfrm>
            <a:off x="7617836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936A37-F86E-789E-862B-90B9FB8551CC}"/>
              </a:ext>
            </a:extLst>
          </p:cNvPr>
          <p:cNvSpPr/>
          <p:nvPr/>
        </p:nvSpPr>
        <p:spPr>
          <a:xfrm>
            <a:off x="10454108" y="4719768"/>
            <a:ext cx="1320513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434A62-74FD-7D2B-2D1F-92B040641E88}"/>
              </a:ext>
            </a:extLst>
          </p:cNvPr>
          <p:cNvSpPr/>
          <p:nvPr/>
        </p:nvSpPr>
        <p:spPr>
          <a:xfrm>
            <a:off x="543062" y="5458513"/>
            <a:ext cx="273539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3A6C38-272A-42FA-31D6-8E9A42993C55}"/>
              </a:ext>
            </a:extLst>
          </p:cNvPr>
          <p:cNvSpPr/>
          <p:nvPr/>
        </p:nvSpPr>
        <p:spPr>
          <a:xfrm>
            <a:off x="3343602" y="5458513"/>
            <a:ext cx="278813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6D1719-0D27-1357-3EF5-2EF8606A3517}"/>
              </a:ext>
            </a:extLst>
          </p:cNvPr>
          <p:cNvSpPr/>
          <p:nvPr/>
        </p:nvSpPr>
        <p:spPr>
          <a:xfrm>
            <a:off x="6179875" y="5458513"/>
            <a:ext cx="279420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3E1CB6-CD1D-7A63-38D2-350ACE30ACAF}"/>
              </a:ext>
            </a:extLst>
          </p:cNvPr>
          <p:cNvSpPr/>
          <p:nvPr/>
        </p:nvSpPr>
        <p:spPr>
          <a:xfrm>
            <a:off x="9060794" y="5458513"/>
            <a:ext cx="270027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B597EE-BB00-F231-83EF-0A78A25857A9}"/>
              </a:ext>
            </a:extLst>
          </p:cNvPr>
          <p:cNvSpPr/>
          <p:nvPr/>
        </p:nvSpPr>
        <p:spPr>
          <a:xfrm>
            <a:off x="533390" y="5923135"/>
            <a:ext cx="11250765" cy="365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D0D83-CFE8-B528-19B1-176E1236340B}"/>
              </a:ext>
            </a:extLst>
          </p:cNvPr>
          <p:cNvSpPr txBox="1"/>
          <p:nvPr/>
        </p:nvSpPr>
        <p:spPr>
          <a:xfrm>
            <a:off x="1245870" y="720403"/>
            <a:ext cx="998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Online Market share = Total Market share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Become the #1 gifting and guilt-free treating brand online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6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Smart Digital Ecosystem - Digitalization – Creating the New World -  Issues - dotmagazine">
            <a:extLst>
              <a:ext uri="{FF2B5EF4-FFF2-40B4-BE49-F238E27FC236}">
                <a16:creationId xmlns:a16="http://schemas.microsoft.com/office/drawing/2014/main" id="{E1F2A8A3-A7EA-6C21-C489-54B464FA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47F21-25D0-45E2-0547-F985B6B0A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9926D-1BE0-8030-2BB6-0679A0DC188F}"/>
              </a:ext>
            </a:extLst>
          </p:cNvPr>
          <p:cNvSpPr txBox="1"/>
          <p:nvPr/>
        </p:nvSpPr>
        <p:spPr>
          <a:xfrm>
            <a:off x="98323" y="0"/>
            <a:ext cx="2241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53B7E6"/>
                </a:solidFill>
                <a:latin typeface="Gotham" panose="02000804040000020004" pitchFamily="2" charset="0"/>
              </a:rPr>
              <a:t>THE BIG</a:t>
            </a:r>
            <a:endParaRPr lang="en-US" sz="5400" dirty="0">
              <a:solidFill>
                <a:srgbClr val="53B7E6"/>
              </a:solidFill>
              <a:latin typeface="Gotham" panose="02000804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64D7A-ED29-FD3E-005F-305B72194578}"/>
              </a:ext>
            </a:extLst>
          </p:cNvPr>
          <p:cNvSpPr txBox="1"/>
          <p:nvPr/>
        </p:nvSpPr>
        <p:spPr>
          <a:xfrm>
            <a:off x="9443883" y="4486630"/>
            <a:ext cx="2748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204E6E"/>
                </a:solidFill>
                <a:latin typeface="Gotham" panose="02000804040000020004" pitchFamily="2" charset="0"/>
              </a:rPr>
              <a:t>THE SMALL</a:t>
            </a:r>
            <a:endParaRPr lang="en-US" sz="5400" dirty="0">
              <a:solidFill>
                <a:srgbClr val="204E6E"/>
              </a:solidFill>
              <a:latin typeface="Gotham" panose="02000804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DAC52-DC93-E79A-25D8-CD305F2C62DD}"/>
              </a:ext>
            </a:extLst>
          </p:cNvPr>
          <p:cNvSpPr txBox="1"/>
          <p:nvPr/>
        </p:nvSpPr>
        <p:spPr>
          <a:xfrm>
            <a:off x="10456607" y="0"/>
            <a:ext cx="2241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424C4F"/>
                </a:solidFill>
                <a:latin typeface="Gotham" panose="02000804040000020004" pitchFamily="2" charset="0"/>
              </a:rPr>
              <a:t>(2)</a:t>
            </a:r>
            <a:endParaRPr lang="en-US" sz="5400" dirty="0">
              <a:solidFill>
                <a:srgbClr val="424C4F"/>
              </a:solidFill>
              <a:latin typeface="Gotham" panose="020008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4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Smart Digital Ecosystem - Digitalization – Creating the New World -  Issues - dotmagazine">
            <a:extLst>
              <a:ext uri="{FF2B5EF4-FFF2-40B4-BE49-F238E27FC236}">
                <a16:creationId xmlns:a16="http://schemas.microsoft.com/office/drawing/2014/main" id="{E1F2A8A3-A7EA-6C21-C489-54B464FA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47F21-25D0-45E2-0547-F985B6B0A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9926D-1BE0-8030-2BB6-0679A0DC188F}"/>
              </a:ext>
            </a:extLst>
          </p:cNvPr>
          <p:cNvSpPr txBox="1"/>
          <p:nvPr/>
        </p:nvSpPr>
        <p:spPr>
          <a:xfrm>
            <a:off x="98323" y="0"/>
            <a:ext cx="2566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53B7E6"/>
                </a:solidFill>
                <a:latin typeface="Gotham" panose="02000804040000020004" pitchFamily="2" charset="0"/>
              </a:rPr>
              <a:t>+100%</a:t>
            </a:r>
            <a:endParaRPr lang="en-US" sz="5400" dirty="0">
              <a:solidFill>
                <a:srgbClr val="53B7E6"/>
              </a:solidFill>
              <a:latin typeface="Gotham" panose="0200080404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64D7A-ED29-FD3E-005F-305B72194578}"/>
              </a:ext>
            </a:extLst>
          </p:cNvPr>
          <p:cNvSpPr txBox="1"/>
          <p:nvPr/>
        </p:nvSpPr>
        <p:spPr>
          <a:xfrm>
            <a:off x="9569001" y="5056901"/>
            <a:ext cx="2748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204E6E"/>
                </a:solidFill>
                <a:latin typeface="Gotham" panose="02000804040000020004" pitchFamily="2" charset="0"/>
              </a:rPr>
              <a:t>+1-5%</a:t>
            </a:r>
            <a:endParaRPr lang="en-US" sz="5400" dirty="0">
              <a:solidFill>
                <a:srgbClr val="204E6E"/>
              </a:solidFill>
              <a:latin typeface="Gotham" panose="02000804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DAC52-DC93-E79A-25D8-CD305F2C62DD}"/>
              </a:ext>
            </a:extLst>
          </p:cNvPr>
          <p:cNvSpPr txBox="1"/>
          <p:nvPr/>
        </p:nvSpPr>
        <p:spPr>
          <a:xfrm>
            <a:off x="10456607" y="0"/>
            <a:ext cx="2241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424C4F"/>
                </a:solidFill>
                <a:latin typeface="Gotham" panose="02000804040000020004" pitchFamily="2" charset="0"/>
              </a:rPr>
              <a:t>(2)</a:t>
            </a:r>
            <a:endParaRPr lang="en-US" sz="5400" dirty="0">
              <a:solidFill>
                <a:srgbClr val="424C4F"/>
              </a:solidFill>
              <a:latin typeface="Gotham" panose="020008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7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4E7FE-89FF-5D52-9798-73728290D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66AD0-5A73-D8FC-99F2-5C7E42A0F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A8C6BAA-FFE4-0662-1A6A-791876AD3628}"/>
              </a:ext>
            </a:extLst>
          </p:cNvPr>
          <p:cNvSpPr/>
          <p:nvPr/>
        </p:nvSpPr>
        <p:spPr>
          <a:xfrm>
            <a:off x="582930" y="298761"/>
            <a:ext cx="11250765" cy="891540"/>
          </a:xfrm>
          <a:prstGeom prst="triangle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0FD78-43F3-D79A-F102-FD492CA55877}"/>
              </a:ext>
            </a:extLst>
          </p:cNvPr>
          <p:cNvSpPr/>
          <p:nvPr/>
        </p:nvSpPr>
        <p:spPr>
          <a:xfrm>
            <a:off x="560070" y="119030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1808E-053A-2CA2-32A0-ECE609205707}"/>
              </a:ext>
            </a:extLst>
          </p:cNvPr>
          <p:cNvSpPr/>
          <p:nvPr/>
        </p:nvSpPr>
        <p:spPr>
          <a:xfrm>
            <a:off x="560069" y="162718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 an $XXXm Digital Business with YY% GP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A6450-7950-8D7A-AA1D-C0C256181865}"/>
              </a:ext>
            </a:extLst>
          </p:cNvPr>
          <p:cNvSpPr/>
          <p:nvPr/>
        </p:nvSpPr>
        <p:spPr>
          <a:xfrm>
            <a:off x="560069" y="2081841"/>
            <a:ext cx="2735391" cy="4194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AVAILABILITY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BB655-0A34-12A4-C61A-B90557FEFEC8}"/>
              </a:ext>
            </a:extLst>
          </p:cNvPr>
          <p:cNvSpPr/>
          <p:nvPr/>
        </p:nvSpPr>
        <p:spPr>
          <a:xfrm>
            <a:off x="3360609" y="2081841"/>
            <a:ext cx="2771124" cy="4194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VISIBILITY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CCEED-4FB4-7DB4-16F1-3B4D7018CA57}"/>
              </a:ext>
            </a:extLst>
          </p:cNvPr>
          <p:cNvSpPr/>
          <p:nvPr/>
        </p:nvSpPr>
        <p:spPr>
          <a:xfrm>
            <a:off x="6196882" y="2081841"/>
            <a:ext cx="2783533" cy="4194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72C3F-FDD6-8178-6042-52EBAE22C2E1}"/>
              </a:ext>
            </a:extLst>
          </p:cNvPr>
          <p:cNvSpPr/>
          <p:nvPr/>
        </p:nvSpPr>
        <p:spPr>
          <a:xfrm>
            <a:off x="9063990" y="2081841"/>
            <a:ext cx="2703113" cy="4194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MANAGEMENT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37D4A6-D4DB-F366-8589-924579642F60}"/>
              </a:ext>
            </a:extLst>
          </p:cNvPr>
          <p:cNvSpPr/>
          <p:nvPr/>
        </p:nvSpPr>
        <p:spPr>
          <a:xfrm>
            <a:off x="533390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35DEB7-AD3F-2C1B-8231-94AE0E46391A}"/>
              </a:ext>
            </a:extLst>
          </p:cNvPr>
          <p:cNvSpPr/>
          <p:nvPr/>
        </p:nvSpPr>
        <p:spPr>
          <a:xfrm>
            <a:off x="3369663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F898D4-E35E-C4A1-1821-F7816C92B3E7}"/>
              </a:ext>
            </a:extLst>
          </p:cNvPr>
          <p:cNvSpPr/>
          <p:nvPr/>
        </p:nvSpPr>
        <p:spPr>
          <a:xfrm>
            <a:off x="6205936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2D8FB5-ACD3-7161-D9E9-174DF68D66E0}"/>
              </a:ext>
            </a:extLst>
          </p:cNvPr>
          <p:cNvSpPr/>
          <p:nvPr/>
        </p:nvSpPr>
        <p:spPr>
          <a:xfrm>
            <a:off x="9060794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A2F68A-1300-F17A-C5CE-991286E51635}"/>
              </a:ext>
            </a:extLst>
          </p:cNvPr>
          <p:cNvSpPr/>
          <p:nvPr/>
        </p:nvSpPr>
        <p:spPr>
          <a:xfrm>
            <a:off x="1945290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877F8-8F4F-5A6D-8A3A-EAF93664F07C}"/>
              </a:ext>
            </a:extLst>
          </p:cNvPr>
          <p:cNvSpPr/>
          <p:nvPr/>
        </p:nvSpPr>
        <p:spPr>
          <a:xfrm>
            <a:off x="4781563" y="3350923"/>
            <a:ext cx="1356246" cy="685448"/>
          </a:xfrm>
          <a:prstGeom prst="rect">
            <a:avLst/>
          </a:prstGeom>
          <a:solidFill>
            <a:srgbClr val="A0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GA/SEO optimisation</a:t>
            </a:r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C9241D-EA4E-4C52-A5B6-D55553E14112}"/>
              </a:ext>
            </a:extLst>
          </p:cNvPr>
          <p:cNvSpPr/>
          <p:nvPr/>
        </p:nvSpPr>
        <p:spPr>
          <a:xfrm>
            <a:off x="7617836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24382E-BE5E-1B0F-2A5F-B159CD6879C6}"/>
              </a:ext>
            </a:extLst>
          </p:cNvPr>
          <p:cNvSpPr/>
          <p:nvPr/>
        </p:nvSpPr>
        <p:spPr>
          <a:xfrm>
            <a:off x="10454108" y="3350923"/>
            <a:ext cx="1320513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6C8CF0-3E0C-B5F7-12EF-F2BD14EB8AAA}"/>
              </a:ext>
            </a:extLst>
          </p:cNvPr>
          <p:cNvSpPr/>
          <p:nvPr/>
        </p:nvSpPr>
        <p:spPr>
          <a:xfrm>
            <a:off x="533390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834E1-EAE9-57BD-F87C-96CF8D841035}"/>
              </a:ext>
            </a:extLst>
          </p:cNvPr>
          <p:cNvSpPr/>
          <p:nvPr/>
        </p:nvSpPr>
        <p:spPr>
          <a:xfrm>
            <a:off x="3369663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95D6F-F5CA-1F88-F96E-4A95FB7081F9}"/>
              </a:ext>
            </a:extLst>
          </p:cNvPr>
          <p:cNvSpPr/>
          <p:nvPr/>
        </p:nvSpPr>
        <p:spPr>
          <a:xfrm>
            <a:off x="6205936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D40A3D-219E-B45E-F71C-52F5288EDFF1}"/>
              </a:ext>
            </a:extLst>
          </p:cNvPr>
          <p:cNvSpPr/>
          <p:nvPr/>
        </p:nvSpPr>
        <p:spPr>
          <a:xfrm>
            <a:off x="9060794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25C3BA-4096-2CA7-D561-E73EDF21EE01}"/>
              </a:ext>
            </a:extLst>
          </p:cNvPr>
          <p:cNvSpPr/>
          <p:nvPr/>
        </p:nvSpPr>
        <p:spPr>
          <a:xfrm>
            <a:off x="1945290" y="4070888"/>
            <a:ext cx="1356246" cy="613693"/>
          </a:xfrm>
          <a:prstGeom prst="rect">
            <a:avLst/>
          </a:prstGeom>
          <a:solidFill>
            <a:srgbClr val="D5A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Relocation of D2C fulfilment</a:t>
            </a:r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B60781-04D1-05D8-6E37-FC05A1926225}"/>
              </a:ext>
            </a:extLst>
          </p:cNvPr>
          <p:cNvSpPr/>
          <p:nvPr/>
        </p:nvSpPr>
        <p:spPr>
          <a:xfrm>
            <a:off x="4781563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5A0A9-1D76-4078-D3C3-4BC771180D9E}"/>
              </a:ext>
            </a:extLst>
          </p:cNvPr>
          <p:cNvSpPr/>
          <p:nvPr/>
        </p:nvSpPr>
        <p:spPr>
          <a:xfrm>
            <a:off x="7617836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502F97-F310-6400-95C8-909E1A055926}"/>
              </a:ext>
            </a:extLst>
          </p:cNvPr>
          <p:cNvSpPr/>
          <p:nvPr/>
        </p:nvSpPr>
        <p:spPr>
          <a:xfrm>
            <a:off x="10454108" y="4070888"/>
            <a:ext cx="1320513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10B9F-E51F-1FB8-7394-BDD4C37867EA}"/>
              </a:ext>
            </a:extLst>
          </p:cNvPr>
          <p:cNvSpPr/>
          <p:nvPr/>
        </p:nvSpPr>
        <p:spPr>
          <a:xfrm>
            <a:off x="533390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7476-20EC-C0E0-3299-DFA9371E6804}"/>
              </a:ext>
            </a:extLst>
          </p:cNvPr>
          <p:cNvSpPr/>
          <p:nvPr/>
        </p:nvSpPr>
        <p:spPr>
          <a:xfrm>
            <a:off x="3369663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78F9E0-2F99-4A77-23FB-63C65CDEBF2C}"/>
              </a:ext>
            </a:extLst>
          </p:cNvPr>
          <p:cNvSpPr/>
          <p:nvPr/>
        </p:nvSpPr>
        <p:spPr>
          <a:xfrm>
            <a:off x="6205936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67C0FB-96CA-F6BB-E4C7-80E48A583978}"/>
              </a:ext>
            </a:extLst>
          </p:cNvPr>
          <p:cNvSpPr/>
          <p:nvPr/>
        </p:nvSpPr>
        <p:spPr>
          <a:xfrm>
            <a:off x="9060794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C1C33B-D48F-C6BA-0E0B-6B2746DBA94A}"/>
              </a:ext>
            </a:extLst>
          </p:cNvPr>
          <p:cNvSpPr/>
          <p:nvPr/>
        </p:nvSpPr>
        <p:spPr>
          <a:xfrm>
            <a:off x="1945290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064178-BCF2-30F9-4357-EA8ED18C6889}"/>
              </a:ext>
            </a:extLst>
          </p:cNvPr>
          <p:cNvSpPr/>
          <p:nvPr/>
        </p:nvSpPr>
        <p:spPr>
          <a:xfrm>
            <a:off x="4781563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48F5C5-CCAF-E9E9-AB4C-4AEAE887D026}"/>
              </a:ext>
            </a:extLst>
          </p:cNvPr>
          <p:cNvSpPr/>
          <p:nvPr/>
        </p:nvSpPr>
        <p:spPr>
          <a:xfrm>
            <a:off x="7617836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936A37-F86E-789E-862B-90B9FB8551CC}"/>
              </a:ext>
            </a:extLst>
          </p:cNvPr>
          <p:cNvSpPr/>
          <p:nvPr/>
        </p:nvSpPr>
        <p:spPr>
          <a:xfrm>
            <a:off x="10454108" y="4719768"/>
            <a:ext cx="1320513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434A62-74FD-7D2B-2D1F-92B040641E88}"/>
              </a:ext>
            </a:extLst>
          </p:cNvPr>
          <p:cNvSpPr/>
          <p:nvPr/>
        </p:nvSpPr>
        <p:spPr>
          <a:xfrm>
            <a:off x="543062" y="5458513"/>
            <a:ext cx="273539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3A6C38-272A-42FA-31D6-8E9A42993C55}"/>
              </a:ext>
            </a:extLst>
          </p:cNvPr>
          <p:cNvSpPr/>
          <p:nvPr/>
        </p:nvSpPr>
        <p:spPr>
          <a:xfrm>
            <a:off x="3343602" y="5458513"/>
            <a:ext cx="278813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6D1719-0D27-1357-3EF5-2EF8606A3517}"/>
              </a:ext>
            </a:extLst>
          </p:cNvPr>
          <p:cNvSpPr/>
          <p:nvPr/>
        </p:nvSpPr>
        <p:spPr>
          <a:xfrm>
            <a:off x="6179875" y="5458513"/>
            <a:ext cx="279420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3E1CB6-CD1D-7A63-38D2-350ACE30ACAF}"/>
              </a:ext>
            </a:extLst>
          </p:cNvPr>
          <p:cNvSpPr/>
          <p:nvPr/>
        </p:nvSpPr>
        <p:spPr>
          <a:xfrm>
            <a:off x="9060794" y="5458513"/>
            <a:ext cx="270027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B597EE-BB00-F231-83EF-0A78A25857A9}"/>
              </a:ext>
            </a:extLst>
          </p:cNvPr>
          <p:cNvSpPr/>
          <p:nvPr/>
        </p:nvSpPr>
        <p:spPr>
          <a:xfrm>
            <a:off x="533390" y="5923135"/>
            <a:ext cx="11250765" cy="365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D0D83-CFE8-B528-19B1-176E1236340B}"/>
              </a:ext>
            </a:extLst>
          </p:cNvPr>
          <p:cNvSpPr txBox="1"/>
          <p:nvPr/>
        </p:nvSpPr>
        <p:spPr>
          <a:xfrm>
            <a:off x="1245870" y="720403"/>
            <a:ext cx="998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Online Market share = Total Market share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Become the #1 gifting and guilt-free treating brand online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4E6E44-6C68-4B9E-B62D-BF41CF19D92C}"/>
              </a:ext>
            </a:extLst>
          </p:cNvPr>
          <p:cNvSpPr/>
          <p:nvPr/>
        </p:nvSpPr>
        <p:spPr>
          <a:xfrm>
            <a:off x="533390" y="2605433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Product (Innovation)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800E-504B-FE7A-8D14-30DC737391A6}"/>
              </a:ext>
            </a:extLst>
          </p:cNvPr>
          <p:cNvSpPr/>
          <p:nvPr/>
        </p:nvSpPr>
        <p:spPr>
          <a:xfrm>
            <a:off x="3369663" y="2605433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On Site (Sales/Mktg)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AE710E-E686-8B58-0FCB-B3254F664DAB}"/>
              </a:ext>
            </a:extLst>
          </p:cNvPr>
          <p:cNvSpPr/>
          <p:nvPr/>
        </p:nvSpPr>
        <p:spPr>
          <a:xfrm>
            <a:off x="6205936" y="2605433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Content (Creative/MD)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19E3-8D7D-2E80-487C-4B2C7CB09ACB}"/>
              </a:ext>
            </a:extLst>
          </p:cNvPr>
          <p:cNvSpPr/>
          <p:nvPr/>
        </p:nvSpPr>
        <p:spPr>
          <a:xfrm>
            <a:off x="9060794" y="2605433"/>
            <a:ext cx="1356246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Direct</a:t>
            </a:r>
            <a:br>
              <a:rPr lang="en-GB" sz="1400" dirty="0"/>
            </a:br>
            <a:r>
              <a:rPr lang="en-GB" sz="1400" dirty="0"/>
              <a:t>(RGM)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2017BD-5D34-2C02-778D-1D936D7BC45C}"/>
              </a:ext>
            </a:extLst>
          </p:cNvPr>
          <p:cNvSpPr/>
          <p:nvPr/>
        </p:nvSpPr>
        <p:spPr>
          <a:xfrm>
            <a:off x="1945290" y="2606458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Place (Operations)</a:t>
            </a:r>
            <a:endParaRPr lang="en-US" sz="1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04C330-49FD-FB2B-E4AC-F2280CEB24C3}"/>
              </a:ext>
            </a:extLst>
          </p:cNvPr>
          <p:cNvSpPr/>
          <p:nvPr/>
        </p:nvSpPr>
        <p:spPr>
          <a:xfrm>
            <a:off x="4781563" y="2606458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Off Site</a:t>
            </a:r>
            <a:br>
              <a:rPr lang="en-GB" sz="1400" dirty="0"/>
            </a:br>
            <a:r>
              <a:rPr lang="en-GB" sz="1400" dirty="0"/>
              <a:t>(Media/Mktg)</a:t>
            </a:r>
            <a:endParaRPr lang="en-US" sz="1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28875-036E-9FC3-DB24-B2D098BB16CF}"/>
              </a:ext>
            </a:extLst>
          </p:cNvPr>
          <p:cNvSpPr/>
          <p:nvPr/>
        </p:nvSpPr>
        <p:spPr>
          <a:xfrm>
            <a:off x="7617836" y="2606458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Value (Analytics)</a:t>
            </a:r>
            <a:endParaRPr lang="en-US" sz="1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3338375-7838-F7B6-E7DE-29B9DA4EF0F5}"/>
              </a:ext>
            </a:extLst>
          </p:cNvPr>
          <p:cNvSpPr/>
          <p:nvPr/>
        </p:nvSpPr>
        <p:spPr>
          <a:xfrm>
            <a:off x="10454108" y="2606458"/>
            <a:ext cx="1320513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Indirect (Finance/HR)</a:t>
            </a:r>
            <a:endParaRPr lang="en-US" sz="14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A9CC978-32B4-C90C-B1FC-CC2D249BEA44}"/>
              </a:ext>
            </a:extLst>
          </p:cNvPr>
          <p:cNvSpPr/>
          <p:nvPr/>
        </p:nvSpPr>
        <p:spPr>
          <a:xfrm>
            <a:off x="10463642" y="4070888"/>
            <a:ext cx="1320513" cy="613693"/>
          </a:xfrm>
          <a:prstGeom prst="rect">
            <a:avLst/>
          </a:prstGeom>
          <a:solidFill>
            <a:srgbClr val="E28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Local KAM scorecarding</a:t>
            </a:r>
            <a:endParaRPr lang="en-US" sz="1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95B609F-2077-33F7-9802-3C472CB111C1}"/>
              </a:ext>
            </a:extLst>
          </p:cNvPr>
          <p:cNvSpPr/>
          <p:nvPr/>
        </p:nvSpPr>
        <p:spPr>
          <a:xfrm>
            <a:off x="6215470" y="4718743"/>
            <a:ext cx="1356246" cy="685449"/>
          </a:xfrm>
          <a:prstGeom prst="rect">
            <a:avLst/>
          </a:prstGeom>
          <a:solidFill>
            <a:srgbClr val="B3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DAM &amp; PIM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45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C139F5-49A0-629E-9897-84E4E11C9D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3D4C0F-94CB-2C91-C85B-3BEA1C3E20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16</a:t>
            </a:fld>
            <a:endParaRPr lang="en-US" dirty="0"/>
          </a:p>
        </p:txBody>
      </p:sp>
      <p:pic>
        <p:nvPicPr>
          <p:cNvPr id="7170" name="Picture 2" descr="What is a KPI? | A complete guide to Key Performance Indicators |  Geckoboard blog">
            <a:extLst>
              <a:ext uri="{FF2B5EF4-FFF2-40B4-BE49-F238E27FC236}">
                <a16:creationId xmlns:a16="http://schemas.microsoft.com/office/drawing/2014/main" id="{6928295D-6232-F32A-DA5D-5F20FCFF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0ABA9-2B63-FD67-6A74-4DF20ABC69A4}"/>
              </a:ext>
            </a:extLst>
          </p:cNvPr>
          <p:cNvSpPr/>
          <p:nvPr/>
        </p:nvSpPr>
        <p:spPr>
          <a:xfrm>
            <a:off x="471948" y="5810865"/>
            <a:ext cx="2605549" cy="910610"/>
          </a:xfrm>
          <a:prstGeom prst="rect">
            <a:avLst/>
          </a:prstGeom>
          <a:solidFill>
            <a:srgbClr val="161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37C06-B571-17D7-24ED-50DD1AD8F5AE}"/>
              </a:ext>
            </a:extLst>
          </p:cNvPr>
          <p:cNvSpPr txBox="1"/>
          <p:nvPr/>
        </p:nvSpPr>
        <p:spPr>
          <a:xfrm>
            <a:off x="10456607" y="0"/>
            <a:ext cx="2241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1D1FF"/>
                </a:solidFill>
                <a:latin typeface="Gotham" panose="02000804040000020004" pitchFamily="2" charset="0"/>
              </a:rPr>
              <a:t>(3)</a:t>
            </a:r>
            <a:endParaRPr lang="en-US" sz="5400" dirty="0">
              <a:solidFill>
                <a:srgbClr val="01D1FF"/>
              </a:solidFill>
              <a:latin typeface="Gotham" panose="020008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3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4E7FE-89FF-5D52-9798-73728290D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66AD0-5A73-D8FC-99F2-5C7E42A0F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A8C6BAA-FFE4-0662-1A6A-791876AD3628}"/>
              </a:ext>
            </a:extLst>
          </p:cNvPr>
          <p:cNvSpPr/>
          <p:nvPr/>
        </p:nvSpPr>
        <p:spPr>
          <a:xfrm>
            <a:off x="582930" y="298761"/>
            <a:ext cx="11250765" cy="891540"/>
          </a:xfrm>
          <a:prstGeom prst="triangle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0FD78-43F3-D79A-F102-FD492CA55877}"/>
              </a:ext>
            </a:extLst>
          </p:cNvPr>
          <p:cNvSpPr/>
          <p:nvPr/>
        </p:nvSpPr>
        <p:spPr>
          <a:xfrm>
            <a:off x="560070" y="119030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1808E-053A-2CA2-32A0-ECE609205707}"/>
              </a:ext>
            </a:extLst>
          </p:cNvPr>
          <p:cNvSpPr/>
          <p:nvPr/>
        </p:nvSpPr>
        <p:spPr>
          <a:xfrm>
            <a:off x="560069" y="162718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 an $XXXm Digital Business with YY% GP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A6450-7950-8D7A-AA1D-C0C256181865}"/>
              </a:ext>
            </a:extLst>
          </p:cNvPr>
          <p:cNvSpPr/>
          <p:nvPr/>
        </p:nvSpPr>
        <p:spPr>
          <a:xfrm>
            <a:off x="560069" y="2081841"/>
            <a:ext cx="2735391" cy="4194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AVAILABILITY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BB655-0A34-12A4-C61A-B90557FEFEC8}"/>
              </a:ext>
            </a:extLst>
          </p:cNvPr>
          <p:cNvSpPr/>
          <p:nvPr/>
        </p:nvSpPr>
        <p:spPr>
          <a:xfrm>
            <a:off x="3360609" y="2081841"/>
            <a:ext cx="2771124" cy="4194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VISIBILITY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CCEED-4FB4-7DB4-16F1-3B4D7018CA57}"/>
              </a:ext>
            </a:extLst>
          </p:cNvPr>
          <p:cNvSpPr/>
          <p:nvPr/>
        </p:nvSpPr>
        <p:spPr>
          <a:xfrm>
            <a:off x="6196882" y="2081841"/>
            <a:ext cx="2783533" cy="4194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72C3F-FDD6-8178-6042-52EBAE22C2E1}"/>
              </a:ext>
            </a:extLst>
          </p:cNvPr>
          <p:cNvSpPr/>
          <p:nvPr/>
        </p:nvSpPr>
        <p:spPr>
          <a:xfrm>
            <a:off x="9063990" y="2081841"/>
            <a:ext cx="2703113" cy="4194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MANAGEMENT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37D4A6-D4DB-F366-8589-924579642F60}"/>
              </a:ext>
            </a:extLst>
          </p:cNvPr>
          <p:cNvSpPr/>
          <p:nvPr/>
        </p:nvSpPr>
        <p:spPr>
          <a:xfrm>
            <a:off x="533390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35DEB7-AD3F-2C1B-8231-94AE0E46391A}"/>
              </a:ext>
            </a:extLst>
          </p:cNvPr>
          <p:cNvSpPr/>
          <p:nvPr/>
        </p:nvSpPr>
        <p:spPr>
          <a:xfrm>
            <a:off x="3369663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F898D4-E35E-C4A1-1821-F7816C92B3E7}"/>
              </a:ext>
            </a:extLst>
          </p:cNvPr>
          <p:cNvSpPr/>
          <p:nvPr/>
        </p:nvSpPr>
        <p:spPr>
          <a:xfrm>
            <a:off x="6205936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2D8FB5-ACD3-7161-D9E9-174DF68D66E0}"/>
              </a:ext>
            </a:extLst>
          </p:cNvPr>
          <p:cNvSpPr/>
          <p:nvPr/>
        </p:nvSpPr>
        <p:spPr>
          <a:xfrm>
            <a:off x="9060794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A2F68A-1300-F17A-C5CE-991286E51635}"/>
              </a:ext>
            </a:extLst>
          </p:cNvPr>
          <p:cNvSpPr/>
          <p:nvPr/>
        </p:nvSpPr>
        <p:spPr>
          <a:xfrm>
            <a:off x="1945290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877F8-8F4F-5A6D-8A3A-EAF93664F07C}"/>
              </a:ext>
            </a:extLst>
          </p:cNvPr>
          <p:cNvSpPr/>
          <p:nvPr/>
        </p:nvSpPr>
        <p:spPr>
          <a:xfrm>
            <a:off x="4781563" y="3350923"/>
            <a:ext cx="1356246" cy="685448"/>
          </a:xfrm>
          <a:prstGeom prst="rect">
            <a:avLst/>
          </a:prstGeom>
          <a:solidFill>
            <a:srgbClr val="A0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GA/SEO optimisation</a:t>
            </a:r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C9241D-EA4E-4C52-A5B6-D55553E14112}"/>
              </a:ext>
            </a:extLst>
          </p:cNvPr>
          <p:cNvSpPr/>
          <p:nvPr/>
        </p:nvSpPr>
        <p:spPr>
          <a:xfrm>
            <a:off x="7617836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24382E-BE5E-1B0F-2A5F-B159CD6879C6}"/>
              </a:ext>
            </a:extLst>
          </p:cNvPr>
          <p:cNvSpPr/>
          <p:nvPr/>
        </p:nvSpPr>
        <p:spPr>
          <a:xfrm>
            <a:off x="10454108" y="3350923"/>
            <a:ext cx="1320513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6C8CF0-3E0C-B5F7-12EF-F2BD14EB8AAA}"/>
              </a:ext>
            </a:extLst>
          </p:cNvPr>
          <p:cNvSpPr/>
          <p:nvPr/>
        </p:nvSpPr>
        <p:spPr>
          <a:xfrm>
            <a:off x="533390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834E1-EAE9-57BD-F87C-96CF8D841035}"/>
              </a:ext>
            </a:extLst>
          </p:cNvPr>
          <p:cNvSpPr/>
          <p:nvPr/>
        </p:nvSpPr>
        <p:spPr>
          <a:xfrm>
            <a:off x="3369663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95D6F-F5CA-1F88-F96E-4A95FB7081F9}"/>
              </a:ext>
            </a:extLst>
          </p:cNvPr>
          <p:cNvSpPr/>
          <p:nvPr/>
        </p:nvSpPr>
        <p:spPr>
          <a:xfrm>
            <a:off x="6205936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D40A3D-219E-B45E-F71C-52F5288EDFF1}"/>
              </a:ext>
            </a:extLst>
          </p:cNvPr>
          <p:cNvSpPr/>
          <p:nvPr/>
        </p:nvSpPr>
        <p:spPr>
          <a:xfrm>
            <a:off x="9060794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25C3BA-4096-2CA7-D561-E73EDF21EE01}"/>
              </a:ext>
            </a:extLst>
          </p:cNvPr>
          <p:cNvSpPr/>
          <p:nvPr/>
        </p:nvSpPr>
        <p:spPr>
          <a:xfrm>
            <a:off x="1945290" y="4070888"/>
            <a:ext cx="1356246" cy="613693"/>
          </a:xfrm>
          <a:prstGeom prst="rect">
            <a:avLst/>
          </a:prstGeom>
          <a:solidFill>
            <a:srgbClr val="D5A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Relocation of D2C fulfilment</a:t>
            </a:r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B60781-04D1-05D8-6E37-FC05A1926225}"/>
              </a:ext>
            </a:extLst>
          </p:cNvPr>
          <p:cNvSpPr/>
          <p:nvPr/>
        </p:nvSpPr>
        <p:spPr>
          <a:xfrm>
            <a:off x="4781563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5A0A9-1D76-4078-D3C3-4BC771180D9E}"/>
              </a:ext>
            </a:extLst>
          </p:cNvPr>
          <p:cNvSpPr/>
          <p:nvPr/>
        </p:nvSpPr>
        <p:spPr>
          <a:xfrm>
            <a:off x="7617836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10B9F-E51F-1FB8-7394-BDD4C37867EA}"/>
              </a:ext>
            </a:extLst>
          </p:cNvPr>
          <p:cNvSpPr/>
          <p:nvPr/>
        </p:nvSpPr>
        <p:spPr>
          <a:xfrm>
            <a:off x="533390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7476-20EC-C0E0-3299-DFA9371E6804}"/>
              </a:ext>
            </a:extLst>
          </p:cNvPr>
          <p:cNvSpPr/>
          <p:nvPr/>
        </p:nvSpPr>
        <p:spPr>
          <a:xfrm>
            <a:off x="3369663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67C0FB-96CA-F6BB-E4C7-80E48A583978}"/>
              </a:ext>
            </a:extLst>
          </p:cNvPr>
          <p:cNvSpPr/>
          <p:nvPr/>
        </p:nvSpPr>
        <p:spPr>
          <a:xfrm>
            <a:off x="9060794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C1C33B-D48F-C6BA-0E0B-6B2746DBA94A}"/>
              </a:ext>
            </a:extLst>
          </p:cNvPr>
          <p:cNvSpPr/>
          <p:nvPr/>
        </p:nvSpPr>
        <p:spPr>
          <a:xfrm>
            <a:off x="1945290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064178-BCF2-30F9-4357-EA8ED18C6889}"/>
              </a:ext>
            </a:extLst>
          </p:cNvPr>
          <p:cNvSpPr/>
          <p:nvPr/>
        </p:nvSpPr>
        <p:spPr>
          <a:xfrm>
            <a:off x="4781563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48F5C5-CCAF-E9E9-AB4C-4AEAE887D026}"/>
              </a:ext>
            </a:extLst>
          </p:cNvPr>
          <p:cNvSpPr/>
          <p:nvPr/>
        </p:nvSpPr>
        <p:spPr>
          <a:xfrm>
            <a:off x="7617836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936A37-F86E-789E-862B-90B9FB8551CC}"/>
              </a:ext>
            </a:extLst>
          </p:cNvPr>
          <p:cNvSpPr/>
          <p:nvPr/>
        </p:nvSpPr>
        <p:spPr>
          <a:xfrm>
            <a:off x="10454108" y="4719768"/>
            <a:ext cx="1320513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434A62-74FD-7D2B-2D1F-92B040641E88}"/>
              </a:ext>
            </a:extLst>
          </p:cNvPr>
          <p:cNvSpPr/>
          <p:nvPr/>
        </p:nvSpPr>
        <p:spPr>
          <a:xfrm>
            <a:off x="543062" y="5458513"/>
            <a:ext cx="2735391" cy="354601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OOS &lt; XX%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3A6C38-272A-42FA-31D6-8E9A42993C55}"/>
              </a:ext>
            </a:extLst>
          </p:cNvPr>
          <p:cNvSpPr/>
          <p:nvPr/>
        </p:nvSpPr>
        <p:spPr>
          <a:xfrm>
            <a:off x="3343602" y="5458513"/>
            <a:ext cx="2788131" cy="354601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Share of Search = XX%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6D1719-0D27-1357-3EF5-2EF8606A3517}"/>
              </a:ext>
            </a:extLst>
          </p:cNvPr>
          <p:cNvSpPr/>
          <p:nvPr/>
        </p:nvSpPr>
        <p:spPr>
          <a:xfrm>
            <a:off x="6179875" y="5458513"/>
            <a:ext cx="2794207" cy="354601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 &gt; XX%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3E1CB6-CD1D-7A63-38D2-350ACE30ACAF}"/>
              </a:ext>
            </a:extLst>
          </p:cNvPr>
          <p:cNvSpPr/>
          <p:nvPr/>
        </p:nvSpPr>
        <p:spPr>
          <a:xfrm>
            <a:off x="9060794" y="5458513"/>
            <a:ext cx="2700277" cy="354601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Full team, syndication &amp; P&amp;Ls. Engagement score &gt; 80%</a:t>
            </a:r>
            <a:endParaRPr lang="en-US" sz="12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B597EE-BB00-F231-83EF-0A78A25857A9}"/>
              </a:ext>
            </a:extLst>
          </p:cNvPr>
          <p:cNvSpPr/>
          <p:nvPr/>
        </p:nvSpPr>
        <p:spPr>
          <a:xfrm>
            <a:off x="533390" y="5923135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</a:t>
            </a:r>
            <a:r>
              <a:rPr lang="en-GB" dirty="0">
                <a:sym typeface="Wingdings" panose="05000000000000000000" pitchFamily="2" charset="2"/>
              </a:rPr>
              <a:t> Insight  Action  Analyse  Adjust &amp; Share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D0D83-CFE8-B528-19B1-176E1236340B}"/>
              </a:ext>
            </a:extLst>
          </p:cNvPr>
          <p:cNvSpPr txBox="1"/>
          <p:nvPr/>
        </p:nvSpPr>
        <p:spPr>
          <a:xfrm>
            <a:off x="1245870" y="720403"/>
            <a:ext cx="998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Online Market share = Total Market share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Become the #1 gifting and guilt-free treating brand online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4E6E44-6C68-4B9E-B62D-BF41CF19D92C}"/>
              </a:ext>
            </a:extLst>
          </p:cNvPr>
          <p:cNvSpPr/>
          <p:nvPr/>
        </p:nvSpPr>
        <p:spPr>
          <a:xfrm>
            <a:off x="533390" y="2605433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Product (Innovation)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800E-504B-FE7A-8D14-30DC737391A6}"/>
              </a:ext>
            </a:extLst>
          </p:cNvPr>
          <p:cNvSpPr/>
          <p:nvPr/>
        </p:nvSpPr>
        <p:spPr>
          <a:xfrm>
            <a:off x="3369663" y="2605433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On Site (Sales/Mktg)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AE710E-E686-8B58-0FCB-B3254F664DAB}"/>
              </a:ext>
            </a:extLst>
          </p:cNvPr>
          <p:cNvSpPr/>
          <p:nvPr/>
        </p:nvSpPr>
        <p:spPr>
          <a:xfrm>
            <a:off x="6205936" y="2605433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Content (Creative/MD)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19E3-8D7D-2E80-487C-4B2C7CB09ACB}"/>
              </a:ext>
            </a:extLst>
          </p:cNvPr>
          <p:cNvSpPr/>
          <p:nvPr/>
        </p:nvSpPr>
        <p:spPr>
          <a:xfrm>
            <a:off x="9060794" y="2605433"/>
            <a:ext cx="1356246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Direct</a:t>
            </a:r>
            <a:br>
              <a:rPr lang="en-GB" sz="1400" dirty="0"/>
            </a:br>
            <a:r>
              <a:rPr lang="en-GB" sz="1400" dirty="0"/>
              <a:t>(RGM)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2017BD-5D34-2C02-778D-1D936D7BC45C}"/>
              </a:ext>
            </a:extLst>
          </p:cNvPr>
          <p:cNvSpPr/>
          <p:nvPr/>
        </p:nvSpPr>
        <p:spPr>
          <a:xfrm>
            <a:off x="1945290" y="2606458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Place (Operations)</a:t>
            </a:r>
            <a:endParaRPr lang="en-US" sz="1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04C330-49FD-FB2B-E4AC-F2280CEB24C3}"/>
              </a:ext>
            </a:extLst>
          </p:cNvPr>
          <p:cNvSpPr/>
          <p:nvPr/>
        </p:nvSpPr>
        <p:spPr>
          <a:xfrm>
            <a:off x="4781563" y="2606458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Off Site</a:t>
            </a:r>
            <a:br>
              <a:rPr lang="en-GB" sz="1400" dirty="0"/>
            </a:br>
            <a:r>
              <a:rPr lang="en-GB" sz="1400" dirty="0"/>
              <a:t>(Media/Mktg)</a:t>
            </a:r>
            <a:endParaRPr lang="en-US" sz="1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28875-036E-9FC3-DB24-B2D098BB16CF}"/>
              </a:ext>
            </a:extLst>
          </p:cNvPr>
          <p:cNvSpPr/>
          <p:nvPr/>
        </p:nvSpPr>
        <p:spPr>
          <a:xfrm>
            <a:off x="7617836" y="2606458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Value (Analytics)</a:t>
            </a:r>
            <a:endParaRPr lang="en-US" sz="1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3338375-7838-F7B6-E7DE-29B9DA4EF0F5}"/>
              </a:ext>
            </a:extLst>
          </p:cNvPr>
          <p:cNvSpPr/>
          <p:nvPr/>
        </p:nvSpPr>
        <p:spPr>
          <a:xfrm>
            <a:off x="10454108" y="2606458"/>
            <a:ext cx="1320513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Indirect (Finance/HR)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0053C1-E5C2-0243-1608-B7E27A6B67E3}"/>
              </a:ext>
            </a:extLst>
          </p:cNvPr>
          <p:cNvSpPr/>
          <p:nvPr/>
        </p:nvSpPr>
        <p:spPr>
          <a:xfrm>
            <a:off x="10463642" y="4070888"/>
            <a:ext cx="1320513" cy="613693"/>
          </a:xfrm>
          <a:prstGeom prst="rect">
            <a:avLst/>
          </a:prstGeom>
          <a:solidFill>
            <a:srgbClr val="E28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Local KAM scorecarding</a:t>
            </a: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AE55C-8311-E988-9BC1-F5598CE02F22}"/>
              </a:ext>
            </a:extLst>
          </p:cNvPr>
          <p:cNvSpPr/>
          <p:nvPr/>
        </p:nvSpPr>
        <p:spPr>
          <a:xfrm>
            <a:off x="6215470" y="4718743"/>
            <a:ext cx="1356246" cy="685449"/>
          </a:xfrm>
          <a:prstGeom prst="rect">
            <a:avLst/>
          </a:prstGeom>
          <a:solidFill>
            <a:srgbClr val="B3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DAM &amp; PIM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12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A82F413-138B-802E-6D41-EA982010E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B6E54C7-2B1D-9E2B-87EB-C1F071810D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18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9231AA-9F9B-D1A9-4D00-27EE19344FF9}"/>
              </a:ext>
            </a:extLst>
          </p:cNvPr>
          <p:cNvSpPr/>
          <p:nvPr/>
        </p:nvSpPr>
        <p:spPr>
          <a:xfrm>
            <a:off x="151002" y="2579935"/>
            <a:ext cx="3589860" cy="3657600"/>
          </a:xfrm>
          <a:prstGeom prst="rect">
            <a:avLst/>
          </a:prstGeom>
          <a:solidFill>
            <a:srgbClr val="B3D2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PURE PLAY (PP)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A6BDC-F190-54FC-0C6D-B243E6811801}"/>
              </a:ext>
            </a:extLst>
          </p:cNvPr>
          <p:cNvSpPr/>
          <p:nvPr/>
        </p:nvSpPr>
        <p:spPr>
          <a:xfrm>
            <a:off x="6850225" y="2579935"/>
            <a:ext cx="5190773" cy="3657600"/>
          </a:xfrm>
          <a:prstGeom prst="rect">
            <a:avLst/>
          </a:prstGeom>
          <a:solidFill>
            <a:schemeClr val="accent3">
              <a:lumMod val="20000"/>
              <a:lumOff val="8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MORTAR (C2M)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58941F-7356-D530-AD50-6C26C7898CC2}"/>
              </a:ext>
            </a:extLst>
          </p:cNvPr>
          <p:cNvSpPr/>
          <p:nvPr/>
        </p:nvSpPr>
        <p:spPr>
          <a:xfrm>
            <a:off x="3740862" y="2579935"/>
            <a:ext cx="3109363" cy="3657600"/>
          </a:xfrm>
          <a:prstGeom prst="rect">
            <a:avLst/>
          </a:prstGeom>
          <a:solidFill>
            <a:srgbClr val="B86C4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CONSUMER (C2C)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999E1E-78BD-9460-9C9E-C3839C14A05F}"/>
              </a:ext>
            </a:extLst>
          </p:cNvPr>
          <p:cNvGrpSpPr/>
          <p:nvPr/>
        </p:nvGrpSpPr>
        <p:grpSpPr>
          <a:xfrm>
            <a:off x="3910654" y="2224908"/>
            <a:ext cx="1389776" cy="276999"/>
            <a:chOff x="151002" y="1951747"/>
            <a:chExt cx="1389776" cy="276999"/>
          </a:xfrm>
        </p:grpSpPr>
        <p:pic>
          <p:nvPicPr>
            <p:cNvPr id="19" name="Picture 2" descr="Russell Stover Chocolates | RSC">
              <a:extLst>
                <a:ext uri="{FF2B5EF4-FFF2-40B4-BE49-F238E27FC236}">
                  <a16:creationId xmlns:a16="http://schemas.microsoft.com/office/drawing/2014/main" id="{D8AD0343-0D66-D92C-C4B4-A7FEA9375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02" y="1998939"/>
              <a:ext cx="900506" cy="19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51A98F-CA76-FB70-4863-F9C32A032466}"/>
                </a:ext>
              </a:extLst>
            </p:cNvPr>
            <p:cNvSpPr txBox="1"/>
            <p:nvPr/>
          </p:nvSpPr>
          <p:spPr>
            <a:xfrm>
              <a:off x="953549" y="1951747"/>
              <a:ext cx="5872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9C663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.com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663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1" name="Picture 4" descr="Amazon Logo and symbol, meaning, history, PNG, brand">
            <a:extLst>
              <a:ext uri="{FF2B5EF4-FFF2-40B4-BE49-F238E27FC236}">
                <a16:creationId xmlns:a16="http://schemas.microsoft.com/office/drawing/2014/main" id="{2265340A-222C-7345-3242-455904ADB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 b="30470"/>
          <a:stretch/>
        </p:blipFill>
        <p:spPr bwMode="auto">
          <a:xfrm>
            <a:off x="289938" y="2224908"/>
            <a:ext cx="893078" cy="2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itHub - ScaleLeap/amazon-marketplaces: A collection of Amazon Marketplace  data objects.">
            <a:extLst>
              <a:ext uri="{FF2B5EF4-FFF2-40B4-BE49-F238E27FC236}">
                <a16:creationId xmlns:a16="http://schemas.microsoft.com/office/drawing/2014/main" id="{7ED06C42-0705-0B4E-4AAF-4271B138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18" y="4169936"/>
            <a:ext cx="1501690" cy="2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ell your products on Walmart Marketplace - Walmart.com">
            <a:extLst>
              <a:ext uri="{FF2B5EF4-FFF2-40B4-BE49-F238E27FC236}">
                <a16:creationId xmlns:a16="http://schemas.microsoft.com/office/drawing/2014/main" id="{63D5D896-584B-390F-9598-F4E5DC44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78" y="4416597"/>
            <a:ext cx="2031770" cy="2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font, text, graphics, graphic design&#10;&#10;Description automatically generated">
            <a:extLst>
              <a:ext uri="{FF2B5EF4-FFF2-40B4-BE49-F238E27FC236}">
                <a16:creationId xmlns:a16="http://schemas.microsoft.com/office/drawing/2014/main" id="{FAC0317A-86F6-C72A-4411-568D69ECD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56" y="2101387"/>
            <a:ext cx="998290" cy="561538"/>
          </a:xfrm>
          <a:prstGeom prst="rect">
            <a:avLst/>
          </a:prstGeom>
        </p:spPr>
      </p:pic>
      <p:pic>
        <p:nvPicPr>
          <p:cNvPr id="25" name="Picture 24" descr="A picture containing font, graphics, logo, red&#10;&#10;Description automatically generated">
            <a:extLst>
              <a:ext uri="{FF2B5EF4-FFF2-40B4-BE49-F238E27FC236}">
                <a16:creationId xmlns:a16="http://schemas.microsoft.com/office/drawing/2014/main" id="{DFB25975-29F1-DFC8-6320-20E6DB3AD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7" y="2247494"/>
            <a:ext cx="530308" cy="298299"/>
          </a:xfrm>
          <a:prstGeom prst="rect">
            <a:avLst/>
          </a:prstGeom>
        </p:spPr>
      </p:pic>
      <p:pic>
        <p:nvPicPr>
          <p:cNvPr id="26" name="Picture 25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2FDFCC4-4410-ACEE-59E7-CC0C70922E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76" y="2024779"/>
            <a:ext cx="917570" cy="254473"/>
          </a:xfrm>
          <a:prstGeom prst="rect">
            <a:avLst/>
          </a:prstGeom>
        </p:spPr>
      </p:pic>
      <p:pic>
        <p:nvPicPr>
          <p:cNvPr id="27" name="Picture 26" descr="A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29439E4-9B70-8518-D811-37E610F51A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t="34969" r="16255" b="38451"/>
          <a:stretch/>
        </p:blipFill>
        <p:spPr>
          <a:xfrm>
            <a:off x="9759977" y="2247494"/>
            <a:ext cx="1139605" cy="291241"/>
          </a:xfrm>
          <a:prstGeom prst="rect">
            <a:avLst/>
          </a:prstGeom>
        </p:spPr>
      </p:pic>
      <p:pic>
        <p:nvPicPr>
          <p:cNvPr id="28" name="Picture 27" descr="A picture containing font, logo, text, graphics&#10;&#10;Description automatically generated">
            <a:extLst>
              <a:ext uri="{FF2B5EF4-FFF2-40B4-BE49-F238E27FC236}">
                <a16:creationId xmlns:a16="http://schemas.microsoft.com/office/drawing/2014/main" id="{93B37AE0-197C-B6EA-82DB-8F8FE8C606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3" b="29721"/>
          <a:stretch/>
        </p:blipFill>
        <p:spPr>
          <a:xfrm>
            <a:off x="8842407" y="2319794"/>
            <a:ext cx="917570" cy="200051"/>
          </a:xfrm>
          <a:prstGeom prst="rect">
            <a:avLst/>
          </a:prstGeom>
        </p:spPr>
      </p:pic>
      <p:pic>
        <p:nvPicPr>
          <p:cNvPr id="29" name="Picture 28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F7A2280F-B7DC-8141-CFB0-A29EDEB63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12" y="1982420"/>
            <a:ext cx="459713" cy="256290"/>
          </a:xfrm>
          <a:prstGeom prst="rect">
            <a:avLst/>
          </a:prstGeom>
        </p:spPr>
      </p:pic>
      <p:pic>
        <p:nvPicPr>
          <p:cNvPr id="30" name="Picture 29" descr="A picture containing font, graphics, screenshot, logo&#10;&#10;Description automatically generated">
            <a:extLst>
              <a:ext uri="{FF2B5EF4-FFF2-40B4-BE49-F238E27FC236}">
                <a16:creationId xmlns:a16="http://schemas.microsoft.com/office/drawing/2014/main" id="{69C65EC6-54FB-03DD-407E-24B661B9F1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8" b="35330"/>
          <a:stretch/>
        </p:blipFill>
        <p:spPr>
          <a:xfrm>
            <a:off x="9260832" y="2046828"/>
            <a:ext cx="998290" cy="19188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F77CCC6-C69A-75CD-7809-3C4F0E2A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71" y="1945858"/>
            <a:ext cx="760319" cy="2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31207887-85D0-4A6C-D6C0-CA49BEE5C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711651"/>
              </p:ext>
            </p:extLst>
          </p:nvPr>
        </p:nvGraphicFramePr>
        <p:xfrm>
          <a:off x="151002" y="398798"/>
          <a:ext cx="11971090" cy="6518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34404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A82F413-138B-802E-6D41-EA982010E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B6E54C7-2B1D-9E2B-87EB-C1F071810D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19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9231AA-9F9B-D1A9-4D00-27EE19344FF9}"/>
              </a:ext>
            </a:extLst>
          </p:cNvPr>
          <p:cNvSpPr/>
          <p:nvPr/>
        </p:nvSpPr>
        <p:spPr>
          <a:xfrm>
            <a:off x="151002" y="2579935"/>
            <a:ext cx="3589860" cy="3657600"/>
          </a:xfrm>
          <a:prstGeom prst="rect">
            <a:avLst/>
          </a:prstGeom>
          <a:solidFill>
            <a:srgbClr val="B3D2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PURE PLAY (PP)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A6BDC-F190-54FC-0C6D-B243E6811801}"/>
              </a:ext>
            </a:extLst>
          </p:cNvPr>
          <p:cNvSpPr/>
          <p:nvPr/>
        </p:nvSpPr>
        <p:spPr>
          <a:xfrm>
            <a:off x="6850225" y="2579935"/>
            <a:ext cx="5190773" cy="3657600"/>
          </a:xfrm>
          <a:prstGeom prst="rect">
            <a:avLst/>
          </a:prstGeom>
          <a:solidFill>
            <a:schemeClr val="accent3">
              <a:lumMod val="20000"/>
              <a:lumOff val="8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MORTAR (C2M)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58941F-7356-D530-AD50-6C26C7898CC2}"/>
              </a:ext>
            </a:extLst>
          </p:cNvPr>
          <p:cNvSpPr/>
          <p:nvPr/>
        </p:nvSpPr>
        <p:spPr>
          <a:xfrm>
            <a:off x="3740862" y="2579935"/>
            <a:ext cx="3109363" cy="3657600"/>
          </a:xfrm>
          <a:prstGeom prst="rect">
            <a:avLst/>
          </a:prstGeom>
          <a:solidFill>
            <a:srgbClr val="B86C4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TO CONSUMER (C2C)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999E1E-78BD-9460-9C9E-C3839C14A05F}"/>
              </a:ext>
            </a:extLst>
          </p:cNvPr>
          <p:cNvGrpSpPr/>
          <p:nvPr/>
        </p:nvGrpSpPr>
        <p:grpSpPr>
          <a:xfrm>
            <a:off x="3910654" y="2224908"/>
            <a:ext cx="1389776" cy="276999"/>
            <a:chOff x="151002" y="1951747"/>
            <a:chExt cx="1389776" cy="276999"/>
          </a:xfrm>
        </p:grpSpPr>
        <p:pic>
          <p:nvPicPr>
            <p:cNvPr id="19" name="Picture 2" descr="Russell Stover Chocolates | RSC">
              <a:extLst>
                <a:ext uri="{FF2B5EF4-FFF2-40B4-BE49-F238E27FC236}">
                  <a16:creationId xmlns:a16="http://schemas.microsoft.com/office/drawing/2014/main" id="{D8AD0343-0D66-D92C-C4B4-A7FEA9375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02" y="1998939"/>
              <a:ext cx="900506" cy="19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51A98F-CA76-FB70-4863-F9C32A032466}"/>
                </a:ext>
              </a:extLst>
            </p:cNvPr>
            <p:cNvSpPr txBox="1"/>
            <p:nvPr/>
          </p:nvSpPr>
          <p:spPr>
            <a:xfrm>
              <a:off x="953549" y="1951747"/>
              <a:ext cx="5872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9C663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.com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663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1" name="Picture 4" descr="Amazon Logo and symbol, meaning, history, PNG, brand">
            <a:extLst>
              <a:ext uri="{FF2B5EF4-FFF2-40B4-BE49-F238E27FC236}">
                <a16:creationId xmlns:a16="http://schemas.microsoft.com/office/drawing/2014/main" id="{2265340A-222C-7345-3242-455904ADB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 b="30470"/>
          <a:stretch/>
        </p:blipFill>
        <p:spPr bwMode="auto">
          <a:xfrm>
            <a:off x="289938" y="2224908"/>
            <a:ext cx="893078" cy="2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itHub - ScaleLeap/amazon-marketplaces: A collection of Amazon Marketplace  data objects.">
            <a:extLst>
              <a:ext uri="{FF2B5EF4-FFF2-40B4-BE49-F238E27FC236}">
                <a16:creationId xmlns:a16="http://schemas.microsoft.com/office/drawing/2014/main" id="{7ED06C42-0705-0B4E-4AAF-4271B138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18" y="4169936"/>
            <a:ext cx="1501690" cy="2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ell your products on Walmart Marketplace - Walmart.com">
            <a:extLst>
              <a:ext uri="{FF2B5EF4-FFF2-40B4-BE49-F238E27FC236}">
                <a16:creationId xmlns:a16="http://schemas.microsoft.com/office/drawing/2014/main" id="{63D5D896-584B-390F-9598-F4E5DC44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78" y="4416597"/>
            <a:ext cx="2031770" cy="2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font, text, graphics, graphic design&#10;&#10;Description automatically generated">
            <a:extLst>
              <a:ext uri="{FF2B5EF4-FFF2-40B4-BE49-F238E27FC236}">
                <a16:creationId xmlns:a16="http://schemas.microsoft.com/office/drawing/2014/main" id="{FAC0317A-86F6-C72A-4411-568D69ECD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56" y="2101387"/>
            <a:ext cx="998290" cy="561538"/>
          </a:xfrm>
          <a:prstGeom prst="rect">
            <a:avLst/>
          </a:prstGeom>
        </p:spPr>
      </p:pic>
      <p:pic>
        <p:nvPicPr>
          <p:cNvPr id="25" name="Picture 24" descr="A picture containing font, graphics, logo, red&#10;&#10;Description automatically generated">
            <a:extLst>
              <a:ext uri="{FF2B5EF4-FFF2-40B4-BE49-F238E27FC236}">
                <a16:creationId xmlns:a16="http://schemas.microsoft.com/office/drawing/2014/main" id="{DFB25975-29F1-DFC8-6320-20E6DB3AD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7" y="2247494"/>
            <a:ext cx="530308" cy="298299"/>
          </a:xfrm>
          <a:prstGeom prst="rect">
            <a:avLst/>
          </a:prstGeom>
        </p:spPr>
      </p:pic>
      <p:pic>
        <p:nvPicPr>
          <p:cNvPr id="26" name="Picture 25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2FDFCC4-4410-ACEE-59E7-CC0C70922E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76" y="2024779"/>
            <a:ext cx="917570" cy="254473"/>
          </a:xfrm>
          <a:prstGeom prst="rect">
            <a:avLst/>
          </a:prstGeom>
        </p:spPr>
      </p:pic>
      <p:pic>
        <p:nvPicPr>
          <p:cNvPr id="27" name="Picture 26" descr="A logo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29439E4-9B70-8518-D811-37E610F51A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t="34969" r="16255" b="38451"/>
          <a:stretch/>
        </p:blipFill>
        <p:spPr>
          <a:xfrm>
            <a:off x="9759977" y="2247494"/>
            <a:ext cx="1139605" cy="291241"/>
          </a:xfrm>
          <a:prstGeom prst="rect">
            <a:avLst/>
          </a:prstGeom>
        </p:spPr>
      </p:pic>
      <p:pic>
        <p:nvPicPr>
          <p:cNvPr id="28" name="Picture 27" descr="A picture containing font, logo, text, graphics&#10;&#10;Description automatically generated">
            <a:extLst>
              <a:ext uri="{FF2B5EF4-FFF2-40B4-BE49-F238E27FC236}">
                <a16:creationId xmlns:a16="http://schemas.microsoft.com/office/drawing/2014/main" id="{93B37AE0-197C-B6EA-82DB-8F8FE8C606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3" b="29721"/>
          <a:stretch/>
        </p:blipFill>
        <p:spPr>
          <a:xfrm>
            <a:off x="8842407" y="2319794"/>
            <a:ext cx="917570" cy="200051"/>
          </a:xfrm>
          <a:prstGeom prst="rect">
            <a:avLst/>
          </a:prstGeom>
        </p:spPr>
      </p:pic>
      <p:pic>
        <p:nvPicPr>
          <p:cNvPr id="29" name="Picture 28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F7A2280F-B7DC-8141-CFB0-A29EDEB63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12" y="1982420"/>
            <a:ext cx="459713" cy="256290"/>
          </a:xfrm>
          <a:prstGeom prst="rect">
            <a:avLst/>
          </a:prstGeom>
        </p:spPr>
      </p:pic>
      <p:pic>
        <p:nvPicPr>
          <p:cNvPr id="30" name="Picture 29" descr="A picture containing font, graphics, screenshot, logo&#10;&#10;Description automatically generated">
            <a:extLst>
              <a:ext uri="{FF2B5EF4-FFF2-40B4-BE49-F238E27FC236}">
                <a16:creationId xmlns:a16="http://schemas.microsoft.com/office/drawing/2014/main" id="{69C65EC6-54FB-03DD-407E-24B661B9F1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8" b="35330"/>
          <a:stretch/>
        </p:blipFill>
        <p:spPr>
          <a:xfrm>
            <a:off x="9260832" y="2046828"/>
            <a:ext cx="998290" cy="19188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F77CCC6-C69A-75CD-7809-3C4F0E2A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71" y="1945858"/>
            <a:ext cx="760319" cy="2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31207887-85D0-4A6C-D6C0-CA49BEE5CA6A}"/>
              </a:ext>
            </a:extLst>
          </p:cNvPr>
          <p:cNvGraphicFramePr/>
          <p:nvPr/>
        </p:nvGraphicFramePr>
        <p:xfrm>
          <a:off x="151002" y="398798"/>
          <a:ext cx="11971090" cy="6518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722D5BF8-0B25-05C7-ECFD-B88B69D18168}"/>
              </a:ext>
            </a:extLst>
          </p:cNvPr>
          <p:cNvSpPr/>
          <p:nvPr/>
        </p:nvSpPr>
        <p:spPr>
          <a:xfrm>
            <a:off x="582034" y="145667"/>
            <a:ext cx="2735391" cy="4194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AVAILABILITY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E1E4E2-F5C7-FAE3-6978-9313EAD3293E}"/>
              </a:ext>
            </a:extLst>
          </p:cNvPr>
          <p:cNvSpPr/>
          <p:nvPr/>
        </p:nvSpPr>
        <p:spPr>
          <a:xfrm>
            <a:off x="3382574" y="145667"/>
            <a:ext cx="2771124" cy="4194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VISIBILITY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43C5101-4B1A-CD41-B725-7267AED0ABFF}"/>
              </a:ext>
            </a:extLst>
          </p:cNvPr>
          <p:cNvSpPr/>
          <p:nvPr/>
        </p:nvSpPr>
        <p:spPr>
          <a:xfrm>
            <a:off x="6218847" y="145667"/>
            <a:ext cx="2783533" cy="4194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B805C3-C927-093B-0797-FDA7D8DB435D}"/>
              </a:ext>
            </a:extLst>
          </p:cNvPr>
          <p:cNvSpPr/>
          <p:nvPr/>
        </p:nvSpPr>
        <p:spPr>
          <a:xfrm>
            <a:off x="9085955" y="145667"/>
            <a:ext cx="2703113" cy="4194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MANAGEMENT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C8CD7D-CA43-E57A-1F20-C936EEB5254A}"/>
              </a:ext>
            </a:extLst>
          </p:cNvPr>
          <p:cNvSpPr/>
          <p:nvPr/>
        </p:nvSpPr>
        <p:spPr>
          <a:xfrm>
            <a:off x="145742" y="4380989"/>
            <a:ext cx="1143000" cy="5486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Right Product (Innovation)</a:t>
            </a:r>
            <a:endParaRPr lang="en-US" sz="1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79BA4B-EFE0-FFF1-B338-F920A4B48F47}"/>
              </a:ext>
            </a:extLst>
          </p:cNvPr>
          <p:cNvSpPr/>
          <p:nvPr/>
        </p:nvSpPr>
        <p:spPr>
          <a:xfrm>
            <a:off x="10646068" y="3857222"/>
            <a:ext cx="1143000" cy="5486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On Site (Sales/Mktg)</a:t>
            </a:r>
            <a:endParaRPr lang="en-US" sz="1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FE9058-7746-8545-F964-05B71F22B2D1}"/>
              </a:ext>
            </a:extLst>
          </p:cNvPr>
          <p:cNvSpPr/>
          <p:nvPr/>
        </p:nvSpPr>
        <p:spPr>
          <a:xfrm>
            <a:off x="10646068" y="5309166"/>
            <a:ext cx="1143000" cy="5486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Content (Creative/MD)</a:t>
            </a:r>
            <a:endParaRPr lang="en-US" sz="1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9307E5-ABAA-12E2-8F3D-DAA4C21D126F}"/>
              </a:ext>
            </a:extLst>
          </p:cNvPr>
          <p:cNvSpPr/>
          <p:nvPr/>
        </p:nvSpPr>
        <p:spPr>
          <a:xfrm>
            <a:off x="3382574" y="818238"/>
            <a:ext cx="1143000" cy="5486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Direct</a:t>
            </a:r>
            <a:br>
              <a:rPr lang="en-GB" sz="1200" dirty="0"/>
            </a:br>
            <a:r>
              <a:rPr lang="en-GB" sz="1200" dirty="0"/>
              <a:t>(RGM)</a:t>
            </a:r>
            <a:endParaRPr lang="en-US" sz="12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6BCBE2-EFAC-0F48-218D-49B9D9C70642}"/>
              </a:ext>
            </a:extLst>
          </p:cNvPr>
          <p:cNvSpPr/>
          <p:nvPr/>
        </p:nvSpPr>
        <p:spPr>
          <a:xfrm>
            <a:off x="4458898" y="3895616"/>
            <a:ext cx="1143000" cy="5486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Right Place (Operations)</a:t>
            </a:r>
            <a:endParaRPr lang="en-US" sz="12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2B3235-97CD-F38B-30C0-41CF0A18D6AF}"/>
              </a:ext>
            </a:extLst>
          </p:cNvPr>
          <p:cNvSpPr/>
          <p:nvPr/>
        </p:nvSpPr>
        <p:spPr>
          <a:xfrm>
            <a:off x="7568261" y="3857222"/>
            <a:ext cx="1143000" cy="5486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Off Site</a:t>
            </a:r>
            <a:br>
              <a:rPr lang="en-GB" sz="1200" dirty="0"/>
            </a:br>
            <a:r>
              <a:rPr lang="en-GB" sz="1200" dirty="0"/>
              <a:t>(Media/Mktg)</a:t>
            </a:r>
            <a:endParaRPr lang="en-US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359A9F-D1D8-A4F3-C997-336888B3D356}"/>
              </a:ext>
            </a:extLst>
          </p:cNvPr>
          <p:cNvSpPr/>
          <p:nvPr/>
        </p:nvSpPr>
        <p:spPr>
          <a:xfrm>
            <a:off x="4435315" y="5350863"/>
            <a:ext cx="1143000" cy="5486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Value (Analytics)</a:t>
            </a:r>
            <a:endParaRPr lang="en-US" sz="12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2C07AD-8ACE-9B30-9DE8-F07F50F6FBE2}"/>
              </a:ext>
            </a:extLst>
          </p:cNvPr>
          <p:cNvSpPr/>
          <p:nvPr/>
        </p:nvSpPr>
        <p:spPr>
          <a:xfrm>
            <a:off x="3382574" y="1416738"/>
            <a:ext cx="1143000" cy="5486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Indirect (Finance/HR)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212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6F4A9-2902-B32E-8C67-B70C63431B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FD3786-F239-819D-631C-D0FF9BCC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D04AD-7601-A414-B238-9DD8BDC83F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36572-39CF-A45C-FF07-8A630039D7E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5AE88-3B6F-9358-5167-32001845DC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BC700E-CC6A-DCE7-9336-8174D869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54" y="0"/>
            <a:ext cx="12311406" cy="68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3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F2CFBC-AA87-55AD-8564-19EA0996A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B0D60-4EDB-110A-9F51-08E5CD1172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20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F0BE03-6286-612B-71A1-6522F16B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83" y="2011131"/>
            <a:ext cx="5429338" cy="29564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01FB854-C24F-D1DD-E154-1887C0CFA364}"/>
              </a:ext>
            </a:extLst>
          </p:cNvPr>
          <p:cNvSpPr txBox="1"/>
          <p:nvPr/>
        </p:nvSpPr>
        <p:spPr>
          <a:xfrm>
            <a:off x="6350127" y="601610"/>
            <a:ext cx="113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CEO</a:t>
            </a:r>
            <a:endParaRPr 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169E2A-587E-D09F-40DD-28EBC82552D4}"/>
              </a:ext>
            </a:extLst>
          </p:cNvPr>
          <p:cNvSpPr txBox="1"/>
          <p:nvPr/>
        </p:nvSpPr>
        <p:spPr>
          <a:xfrm>
            <a:off x="8387727" y="1095054"/>
            <a:ext cx="113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CFO</a:t>
            </a:r>
            <a:endParaRPr lang="en-US" sz="14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A53CCF-9D96-BAEC-4B9B-8C751A4602BC}"/>
              </a:ext>
            </a:extLst>
          </p:cNvPr>
          <p:cNvSpPr txBox="1"/>
          <p:nvPr/>
        </p:nvSpPr>
        <p:spPr>
          <a:xfrm>
            <a:off x="3289323" y="1095054"/>
            <a:ext cx="113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Retail</a:t>
            </a:r>
            <a:endParaRPr lang="en-US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DF6632-A2EC-D5DF-0772-61D6DB48F428}"/>
              </a:ext>
            </a:extLst>
          </p:cNvPr>
          <p:cNvSpPr txBox="1"/>
          <p:nvPr/>
        </p:nvSpPr>
        <p:spPr>
          <a:xfrm>
            <a:off x="7348579" y="5811347"/>
            <a:ext cx="141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Supply Chain</a:t>
            </a:r>
            <a:endParaRPr lang="en-US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9A0AFE-DC90-AB05-F5EE-DE3EE07FE3EC}"/>
              </a:ext>
            </a:extLst>
          </p:cNvPr>
          <p:cNvSpPr txBox="1"/>
          <p:nvPr/>
        </p:nvSpPr>
        <p:spPr>
          <a:xfrm>
            <a:off x="9808191" y="2125161"/>
            <a:ext cx="113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CMO</a:t>
            </a:r>
            <a:endParaRPr lang="en-US" sz="1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AB7CB-7ED7-391A-ABA1-88FDC530F226}"/>
              </a:ext>
            </a:extLst>
          </p:cNvPr>
          <p:cNvSpPr txBox="1"/>
          <p:nvPr/>
        </p:nvSpPr>
        <p:spPr>
          <a:xfrm>
            <a:off x="10274740" y="3512280"/>
            <a:ext cx="1457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Warehousing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5F24E6-9C35-A877-421D-EEB78FBF7C8F}"/>
              </a:ext>
            </a:extLst>
          </p:cNvPr>
          <p:cNvSpPr txBox="1"/>
          <p:nvPr/>
        </p:nvSpPr>
        <p:spPr>
          <a:xfrm>
            <a:off x="9808191" y="5053287"/>
            <a:ext cx="113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Logistics</a:t>
            </a:r>
            <a:endParaRPr lang="en-US" sz="14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0B0897-FCED-783B-1A42-18898757C1B4}"/>
              </a:ext>
            </a:extLst>
          </p:cNvPr>
          <p:cNvSpPr txBox="1"/>
          <p:nvPr/>
        </p:nvSpPr>
        <p:spPr>
          <a:xfrm>
            <a:off x="1038978" y="3404559"/>
            <a:ext cx="113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Brand Managers</a:t>
            </a:r>
            <a:endParaRPr lang="en-US" sz="1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2E596C-4650-5D13-7CDE-B29B896AB9F2}"/>
              </a:ext>
            </a:extLst>
          </p:cNvPr>
          <p:cNvSpPr txBox="1"/>
          <p:nvPr/>
        </p:nvSpPr>
        <p:spPr>
          <a:xfrm>
            <a:off x="1607547" y="2121216"/>
            <a:ext cx="1137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Creative</a:t>
            </a:r>
            <a:endParaRPr lang="en-US" sz="1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94A811-526D-B5BC-C04C-5788822C0CA7}"/>
              </a:ext>
            </a:extLst>
          </p:cNvPr>
          <p:cNvSpPr txBox="1"/>
          <p:nvPr/>
        </p:nvSpPr>
        <p:spPr>
          <a:xfrm>
            <a:off x="1532759" y="5037845"/>
            <a:ext cx="113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Agency Partners</a:t>
            </a:r>
            <a:endParaRPr lang="en-US" sz="1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F60A6F-8A6E-583E-220B-0A82C390306B}"/>
              </a:ext>
            </a:extLst>
          </p:cNvPr>
          <p:cNvSpPr txBox="1"/>
          <p:nvPr/>
        </p:nvSpPr>
        <p:spPr>
          <a:xfrm>
            <a:off x="3428908" y="5762849"/>
            <a:ext cx="14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International eCommerce</a:t>
            </a:r>
            <a:endParaRPr lang="en-US" sz="1400" b="1" dirty="0"/>
          </a:p>
        </p:txBody>
      </p:sp>
      <p:pic>
        <p:nvPicPr>
          <p:cNvPr id="54" name="Picture 53" descr="Shape&#10;&#10;Description automatically generated with low confidence">
            <a:extLst>
              <a:ext uri="{FF2B5EF4-FFF2-40B4-BE49-F238E27FC236}">
                <a16:creationId xmlns:a16="http://schemas.microsoft.com/office/drawing/2014/main" id="{7A545675-6E00-261F-67D7-6081ECE58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2068059" y="3320828"/>
            <a:ext cx="550165" cy="690680"/>
          </a:xfrm>
          <a:prstGeom prst="rect">
            <a:avLst/>
          </a:prstGeom>
        </p:spPr>
      </p:pic>
      <p:pic>
        <p:nvPicPr>
          <p:cNvPr id="56" name="Picture 55" descr="Shape&#10;&#10;Description automatically generated with low confidence">
            <a:extLst>
              <a:ext uri="{FF2B5EF4-FFF2-40B4-BE49-F238E27FC236}">
                <a16:creationId xmlns:a16="http://schemas.microsoft.com/office/drawing/2014/main" id="{4A700478-46AD-3506-72A5-3E8223DCE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2523055" y="4903343"/>
            <a:ext cx="550165" cy="690680"/>
          </a:xfrm>
          <a:prstGeom prst="rect">
            <a:avLst/>
          </a:prstGeom>
        </p:spPr>
      </p:pic>
      <p:pic>
        <p:nvPicPr>
          <p:cNvPr id="57" name="Picture 56" descr="Shape&#10;&#10;Description automatically generated with low confidence">
            <a:extLst>
              <a:ext uri="{FF2B5EF4-FFF2-40B4-BE49-F238E27FC236}">
                <a16:creationId xmlns:a16="http://schemas.microsoft.com/office/drawing/2014/main" id="{76632E74-391B-536C-861A-BBDAF88C8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4856020" y="5665670"/>
            <a:ext cx="550165" cy="690680"/>
          </a:xfrm>
          <a:prstGeom prst="rect">
            <a:avLst/>
          </a:prstGeom>
        </p:spPr>
      </p:pic>
      <p:pic>
        <p:nvPicPr>
          <p:cNvPr id="58" name="Picture 57" descr="Shape&#10;&#10;Description automatically generated with low confidence">
            <a:extLst>
              <a:ext uri="{FF2B5EF4-FFF2-40B4-BE49-F238E27FC236}">
                <a16:creationId xmlns:a16="http://schemas.microsoft.com/office/drawing/2014/main" id="{3937D290-148F-AF85-FCC8-1B9A78F89D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6794535" y="5616546"/>
            <a:ext cx="550165" cy="690680"/>
          </a:xfrm>
          <a:prstGeom prst="rect">
            <a:avLst/>
          </a:prstGeom>
        </p:spPr>
      </p:pic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F3329F58-D95B-B425-E672-65E9F55DE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9274200" y="4818318"/>
            <a:ext cx="550165" cy="690680"/>
          </a:xfrm>
          <a:prstGeom prst="rect">
            <a:avLst/>
          </a:prstGeom>
        </p:spPr>
      </p:pic>
      <p:pic>
        <p:nvPicPr>
          <p:cNvPr id="60" name="Picture 59" descr="Shape&#10;&#10;Description automatically generated with low confidence">
            <a:extLst>
              <a:ext uri="{FF2B5EF4-FFF2-40B4-BE49-F238E27FC236}">
                <a16:creationId xmlns:a16="http://schemas.microsoft.com/office/drawing/2014/main" id="{C75F4879-0E4C-833D-6A01-509238A21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9580117" y="3280288"/>
            <a:ext cx="550165" cy="690680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low confidence">
            <a:extLst>
              <a:ext uri="{FF2B5EF4-FFF2-40B4-BE49-F238E27FC236}">
                <a16:creationId xmlns:a16="http://schemas.microsoft.com/office/drawing/2014/main" id="{47F084B8-CA59-1C51-CF05-8D971E301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9187688" y="1929764"/>
            <a:ext cx="550165" cy="690680"/>
          </a:xfrm>
          <a:prstGeom prst="rect">
            <a:avLst/>
          </a:prstGeom>
        </p:spPr>
      </p:pic>
      <p:pic>
        <p:nvPicPr>
          <p:cNvPr id="62" name="Picture 61" descr="Shape&#10;&#10;Description automatically generated with low confidence">
            <a:extLst>
              <a:ext uri="{FF2B5EF4-FFF2-40B4-BE49-F238E27FC236}">
                <a16:creationId xmlns:a16="http://schemas.microsoft.com/office/drawing/2014/main" id="{20B9E26C-ECFD-8E1D-7753-B07B9B1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2506656" y="1949151"/>
            <a:ext cx="550165" cy="690680"/>
          </a:xfrm>
          <a:prstGeom prst="rect">
            <a:avLst/>
          </a:prstGeom>
        </p:spPr>
      </p:pic>
      <p:pic>
        <p:nvPicPr>
          <p:cNvPr id="63" name="Picture 62" descr="Shape&#10;&#10;Description automatically generated with low confidence">
            <a:extLst>
              <a:ext uri="{FF2B5EF4-FFF2-40B4-BE49-F238E27FC236}">
                <a16:creationId xmlns:a16="http://schemas.microsoft.com/office/drawing/2014/main" id="{F69DC709-7809-810F-7D7B-A36E55DC58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3978751" y="862413"/>
            <a:ext cx="550165" cy="690680"/>
          </a:xfrm>
          <a:prstGeom prst="rect">
            <a:avLst/>
          </a:prstGeom>
        </p:spPr>
      </p:pic>
      <p:pic>
        <p:nvPicPr>
          <p:cNvPr id="64" name="Picture 63" descr="Shape&#10;&#10;Description automatically generated with low confidence">
            <a:extLst>
              <a:ext uri="{FF2B5EF4-FFF2-40B4-BE49-F238E27FC236}">
                <a16:creationId xmlns:a16="http://schemas.microsoft.com/office/drawing/2014/main" id="{1ADEBB03-346A-2852-9744-C0CA9315BE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7780753" y="870506"/>
            <a:ext cx="550165" cy="690680"/>
          </a:xfrm>
          <a:prstGeom prst="rect">
            <a:avLst/>
          </a:prstGeom>
        </p:spPr>
      </p:pic>
      <p:pic>
        <p:nvPicPr>
          <p:cNvPr id="65" name="Picture 64" descr="Shape&#10;&#10;Description automatically generated with low confidence">
            <a:extLst>
              <a:ext uri="{FF2B5EF4-FFF2-40B4-BE49-F238E27FC236}">
                <a16:creationId xmlns:a16="http://schemas.microsoft.com/office/drawing/2014/main" id="{BBEFA16E-E687-A810-E994-B213984D8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5742211" y="404374"/>
            <a:ext cx="550165" cy="69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07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4E7FE-89FF-5D52-9798-73728290D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66AD0-5A73-D8FC-99F2-5C7E42A0F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A8C6BAA-FFE4-0662-1A6A-791876AD3628}"/>
              </a:ext>
            </a:extLst>
          </p:cNvPr>
          <p:cNvSpPr/>
          <p:nvPr/>
        </p:nvSpPr>
        <p:spPr>
          <a:xfrm>
            <a:off x="582930" y="298761"/>
            <a:ext cx="11250765" cy="89154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0FD78-43F3-D79A-F102-FD492CA55877}"/>
              </a:ext>
            </a:extLst>
          </p:cNvPr>
          <p:cNvSpPr/>
          <p:nvPr/>
        </p:nvSpPr>
        <p:spPr>
          <a:xfrm>
            <a:off x="560070" y="1190301"/>
            <a:ext cx="11250765" cy="365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1808E-053A-2CA2-32A0-ECE609205707}"/>
              </a:ext>
            </a:extLst>
          </p:cNvPr>
          <p:cNvSpPr/>
          <p:nvPr/>
        </p:nvSpPr>
        <p:spPr>
          <a:xfrm>
            <a:off x="560069" y="1627181"/>
            <a:ext cx="11250765" cy="365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 an $XXXm Digital Business with YY% GP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A6450-7950-8D7A-AA1D-C0C256181865}"/>
              </a:ext>
            </a:extLst>
          </p:cNvPr>
          <p:cNvSpPr/>
          <p:nvPr/>
        </p:nvSpPr>
        <p:spPr>
          <a:xfrm>
            <a:off x="560069" y="2081841"/>
            <a:ext cx="2735391" cy="419440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AVAILABILITY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BB655-0A34-12A4-C61A-B90557FEFEC8}"/>
              </a:ext>
            </a:extLst>
          </p:cNvPr>
          <p:cNvSpPr/>
          <p:nvPr/>
        </p:nvSpPr>
        <p:spPr>
          <a:xfrm>
            <a:off x="3360609" y="2081841"/>
            <a:ext cx="2771124" cy="419440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VISIBILITY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CCEED-4FB4-7DB4-16F1-3B4D7018CA57}"/>
              </a:ext>
            </a:extLst>
          </p:cNvPr>
          <p:cNvSpPr/>
          <p:nvPr/>
        </p:nvSpPr>
        <p:spPr>
          <a:xfrm>
            <a:off x="6196882" y="2081841"/>
            <a:ext cx="2783533" cy="419440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72C3F-FDD6-8178-6042-52EBAE22C2E1}"/>
              </a:ext>
            </a:extLst>
          </p:cNvPr>
          <p:cNvSpPr/>
          <p:nvPr/>
        </p:nvSpPr>
        <p:spPr>
          <a:xfrm>
            <a:off x="9063990" y="2081841"/>
            <a:ext cx="2703113" cy="419440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MANAGEMENT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37D4A6-D4DB-F366-8589-924579642F60}"/>
              </a:ext>
            </a:extLst>
          </p:cNvPr>
          <p:cNvSpPr/>
          <p:nvPr/>
        </p:nvSpPr>
        <p:spPr>
          <a:xfrm>
            <a:off x="533390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35DEB7-AD3F-2C1B-8231-94AE0E46391A}"/>
              </a:ext>
            </a:extLst>
          </p:cNvPr>
          <p:cNvSpPr/>
          <p:nvPr/>
        </p:nvSpPr>
        <p:spPr>
          <a:xfrm>
            <a:off x="3369663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F898D4-E35E-C4A1-1821-F7816C92B3E7}"/>
              </a:ext>
            </a:extLst>
          </p:cNvPr>
          <p:cNvSpPr/>
          <p:nvPr/>
        </p:nvSpPr>
        <p:spPr>
          <a:xfrm>
            <a:off x="6205936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2D8FB5-ACD3-7161-D9E9-174DF68D66E0}"/>
              </a:ext>
            </a:extLst>
          </p:cNvPr>
          <p:cNvSpPr/>
          <p:nvPr/>
        </p:nvSpPr>
        <p:spPr>
          <a:xfrm>
            <a:off x="9060794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A2F68A-1300-F17A-C5CE-991286E51635}"/>
              </a:ext>
            </a:extLst>
          </p:cNvPr>
          <p:cNvSpPr/>
          <p:nvPr/>
        </p:nvSpPr>
        <p:spPr>
          <a:xfrm>
            <a:off x="1945290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877F8-8F4F-5A6D-8A3A-EAF93664F07C}"/>
              </a:ext>
            </a:extLst>
          </p:cNvPr>
          <p:cNvSpPr/>
          <p:nvPr/>
        </p:nvSpPr>
        <p:spPr>
          <a:xfrm>
            <a:off x="4781563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GA/SEO optimisation</a:t>
            </a:r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C9241D-EA4E-4C52-A5B6-D55553E14112}"/>
              </a:ext>
            </a:extLst>
          </p:cNvPr>
          <p:cNvSpPr/>
          <p:nvPr/>
        </p:nvSpPr>
        <p:spPr>
          <a:xfrm>
            <a:off x="7617836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24382E-BE5E-1B0F-2A5F-B159CD6879C6}"/>
              </a:ext>
            </a:extLst>
          </p:cNvPr>
          <p:cNvSpPr/>
          <p:nvPr/>
        </p:nvSpPr>
        <p:spPr>
          <a:xfrm>
            <a:off x="10454108" y="3350923"/>
            <a:ext cx="1320513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6C8CF0-3E0C-B5F7-12EF-F2BD14EB8AAA}"/>
              </a:ext>
            </a:extLst>
          </p:cNvPr>
          <p:cNvSpPr/>
          <p:nvPr/>
        </p:nvSpPr>
        <p:spPr>
          <a:xfrm>
            <a:off x="533390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834E1-EAE9-57BD-F87C-96CF8D841035}"/>
              </a:ext>
            </a:extLst>
          </p:cNvPr>
          <p:cNvSpPr/>
          <p:nvPr/>
        </p:nvSpPr>
        <p:spPr>
          <a:xfrm>
            <a:off x="3369663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95D6F-F5CA-1F88-F96E-4A95FB7081F9}"/>
              </a:ext>
            </a:extLst>
          </p:cNvPr>
          <p:cNvSpPr/>
          <p:nvPr/>
        </p:nvSpPr>
        <p:spPr>
          <a:xfrm>
            <a:off x="6205936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D40A3D-219E-B45E-F71C-52F5288EDFF1}"/>
              </a:ext>
            </a:extLst>
          </p:cNvPr>
          <p:cNvSpPr/>
          <p:nvPr/>
        </p:nvSpPr>
        <p:spPr>
          <a:xfrm>
            <a:off x="9060794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25C3BA-4096-2CA7-D561-E73EDF21EE01}"/>
              </a:ext>
            </a:extLst>
          </p:cNvPr>
          <p:cNvSpPr/>
          <p:nvPr/>
        </p:nvSpPr>
        <p:spPr>
          <a:xfrm>
            <a:off x="1945290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Relocation of D2C fulfilment</a:t>
            </a:r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B60781-04D1-05D8-6E37-FC05A1926225}"/>
              </a:ext>
            </a:extLst>
          </p:cNvPr>
          <p:cNvSpPr/>
          <p:nvPr/>
        </p:nvSpPr>
        <p:spPr>
          <a:xfrm>
            <a:off x="4781563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5A0A9-1D76-4078-D3C3-4BC771180D9E}"/>
              </a:ext>
            </a:extLst>
          </p:cNvPr>
          <p:cNvSpPr/>
          <p:nvPr/>
        </p:nvSpPr>
        <p:spPr>
          <a:xfrm>
            <a:off x="7617836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10B9F-E51F-1FB8-7394-BDD4C37867EA}"/>
              </a:ext>
            </a:extLst>
          </p:cNvPr>
          <p:cNvSpPr/>
          <p:nvPr/>
        </p:nvSpPr>
        <p:spPr>
          <a:xfrm>
            <a:off x="533390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7476-20EC-C0E0-3299-DFA9371E6804}"/>
              </a:ext>
            </a:extLst>
          </p:cNvPr>
          <p:cNvSpPr/>
          <p:nvPr/>
        </p:nvSpPr>
        <p:spPr>
          <a:xfrm>
            <a:off x="3369663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67C0FB-96CA-F6BB-E4C7-80E48A583978}"/>
              </a:ext>
            </a:extLst>
          </p:cNvPr>
          <p:cNvSpPr/>
          <p:nvPr/>
        </p:nvSpPr>
        <p:spPr>
          <a:xfrm>
            <a:off x="9060794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C1C33B-D48F-C6BA-0E0B-6B2746DBA94A}"/>
              </a:ext>
            </a:extLst>
          </p:cNvPr>
          <p:cNvSpPr/>
          <p:nvPr/>
        </p:nvSpPr>
        <p:spPr>
          <a:xfrm>
            <a:off x="1945290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064178-BCF2-30F9-4357-EA8ED18C6889}"/>
              </a:ext>
            </a:extLst>
          </p:cNvPr>
          <p:cNvSpPr/>
          <p:nvPr/>
        </p:nvSpPr>
        <p:spPr>
          <a:xfrm>
            <a:off x="4781563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48F5C5-CCAF-E9E9-AB4C-4AEAE887D026}"/>
              </a:ext>
            </a:extLst>
          </p:cNvPr>
          <p:cNvSpPr/>
          <p:nvPr/>
        </p:nvSpPr>
        <p:spPr>
          <a:xfrm>
            <a:off x="7617836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936A37-F86E-789E-862B-90B9FB8551CC}"/>
              </a:ext>
            </a:extLst>
          </p:cNvPr>
          <p:cNvSpPr/>
          <p:nvPr/>
        </p:nvSpPr>
        <p:spPr>
          <a:xfrm>
            <a:off x="10454108" y="4719768"/>
            <a:ext cx="1320513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434A62-74FD-7D2B-2D1F-92B040641E88}"/>
              </a:ext>
            </a:extLst>
          </p:cNvPr>
          <p:cNvSpPr/>
          <p:nvPr/>
        </p:nvSpPr>
        <p:spPr>
          <a:xfrm>
            <a:off x="543062" y="5458513"/>
            <a:ext cx="273539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OOS &lt; XX%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3A6C38-272A-42FA-31D6-8E9A42993C55}"/>
              </a:ext>
            </a:extLst>
          </p:cNvPr>
          <p:cNvSpPr/>
          <p:nvPr/>
        </p:nvSpPr>
        <p:spPr>
          <a:xfrm>
            <a:off x="3343602" y="5458513"/>
            <a:ext cx="278813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Share of Search = XX%</a:t>
            </a: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6D1719-0D27-1357-3EF5-2EF8606A3517}"/>
              </a:ext>
            </a:extLst>
          </p:cNvPr>
          <p:cNvSpPr/>
          <p:nvPr/>
        </p:nvSpPr>
        <p:spPr>
          <a:xfrm>
            <a:off x="6179875" y="5458513"/>
            <a:ext cx="279420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Conversion &gt; XX%</a:t>
            </a:r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3E1CB6-CD1D-7A63-38D2-350ACE30ACAF}"/>
              </a:ext>
            </a:extLst>
          </p:cNvPr>
          <p:cNvSpPr/>
          <p:nvPr/>
        </p:nvSpPr>
        <p:spPr>
          <a:xfrm>
            <a:off x="9060794" y="5458513"/>
            <a:ext cx="270027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Full team, syndication &amp; P&amp;Ls. Engagement score &gt; 80%</a:t>
            </a:r>
            <a:endParaRPr lang="en-US" sz="1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B597EE-BB00-F231-83EF-0A78A25857A9}"/>
              </a:ext>
            </a:extLst>
          </p:cNvPr>
          <p:cNvSpPr/>
          <p:nvPr/>
        </p:nvSpPr>
        <p:spPr>
          <a:xfrm>
            <a:off x="533390" y="5923135"/>
            <a:ext cx="11250765" cy="365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</a:t>
            </a:r>
            <a:r>
              <a:rPr lang="en-GB" dirty="0">
                <a:sym typeface="Wingdings" panose="05000000000000000000" pitchFamily="2" charset="2"/>
              </a:rPr>
              <a:t> Insight  Action  Analyse  Adjust &amp; Share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D0D83-CFE8-B528-19B1-176E1236340B}"/>
              </a:ext>
            </a:extLst>
          </p:cNvPr>
          <p:cNvSpPr txBox="1"/>
          <p:nvPr/>
        </p:nvSpPr>
        <p:spPr>
          <a:xfrm>
            <a:off x="1245870" y="720403"/>
            <a:ext cx="998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Online Market share = Total Market share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Become the #1 gifting and guilt-free treating brand online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4E6E44-6C68-4B9E-B62D-BF41CF19D92C}"/>
              </a:ext>
            </a:extLst>
          </p:cNvPr>
          <p:cNvSpPr/>
          <p:nvPr/>
        </p:nvSpPr>
        <p:spPr>
          <a:xfrm>
            <a:off x="533390" y="2605433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Product (Innovation)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800E-504B-FE7A-8D14-30DC737391A6}"/>
              </a:ext>
            </a:extLst>
          </p:cNvPr>
          <p:cNvSpPr/>
          <p:nvPr/>
        </p:nvSpPr>
        <p:spPr>
          <a:xfrm>
            <a:off x="3369663" y="2605433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On Site (Sales/Mktg)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AE710E-E686-8B58-0FCB-B3254F664DAB}"/>
              </a:ext>
            </a:extLst>
          </p:cNvPr>
          <p:cNvSpPr/>
          <p:nvPr/>
        </p:nvSpPr>
        <p:spPr>
          <a:xfrm>
            <a:off x="6205936" y="2605433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Content (Creative/MD)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19E3-8D7D-2E80-487C-4B2C7CB09ACB}"/>
              </a:ext>
            </a:extLst>
          </p:cNvPr>
          <p:cNvSpPr/>
          <p:nvPr/>
        </p:nvSpPr>
        <p:spPr>
          <a:xfrm>
            <a:off x="9060794" y="2605433"/>
            <a:ext cx="1356246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Direct</a:t>
            </a:r>
            <a:br>
              <a:rPr lang="en-GB" sz="1400" dirty="0"/>
            </a:br>
            <a:r>
              <a:rPr lang="en-GB" sz="1400" dirty="0"/>
              <a:t>(RGM)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2017BD-5D34-2C02-778D-1D936D7BC45C}"/>
              </a:ext>
            </a:extLst>
          </p:cNvPr>
          <p:cNvSpPr/>
          <p:nvPr/>
        </p:nvSpPr>
        <p:spPr>
          <a:xfrm>
            <a:off x="1945290" y="2606458"/>
            <a:ext cx="1356246" cy="625427"/>
          </a:xfrm>
          <a:prstGeom prst="rect">
            <a:avLst/>
          </a:prstGeom>
          <a:solidFill>
            <a:srgbClr val="915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Right Place (Operations)</a:t>
            </a:r>
            <a:endParaRPr lang="en-US" sz="1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04C330-49FD-FB2B-E4AC-F2280CEB24C3}"/>
              </a:ext>
            </a:extLst>
          </p:cNvPr>
          <p:cNvSpPr/>
          <p:nvPr/>
        </p:nvSpPr>
        <p:spPr>
          <a:xfrm>
            <a:off x="4781563" y="2606458"/>
            <a:ext cx="1356246" cy="625427"/>
          </a:xfrm>
          <a:prstGeom prst="rect">
            <a:avLst/>
          </a:prstGeom>
          <a:solidFill>
            <a:srgbClr val="666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Off Site</a:t>
            </a:r>
            <a:br>
              <a:rPr lang="en-GB" sz="1400" dirty="0"/>
            </a:br>
            <a:r>
              <a:rPr lang="en-GB" sz="1400" dirty="0"/>
              <a:t>(Media/Mktg)</a:t>
            </a:r>
            <a:endParaRPr lang="en-US" sz="1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28875-036E-9FC3-DB24-B2D098BB16CF}"/>
              </a:ext>
            </a:extLst>
          </p:cNvPr>
          <p:cNvSpPr/>
          <p:nvPr/>
        </p:nvSpPr>
        <p:spPr>
          <a:xfrm>
            <a:off x="7617836" y="2606458"/>
            <a:ext cx="1356246" cy="625427"/>
          </a:xfrm>
          <a:prstGeom prst="rect">
            <a:avLst/>
          </a:prstGeom>
          <a:solidFill>
            <a:srgbClr val="396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Value (Analytics)</a:t>
            </a:r>
            <a:endParaRPr lang="en-US" sz="1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3338375-7838-F7B6-E7DE-29B9DA4EF0F5}"/>
              </a:ext>
            </a:extLst>
          </p:cNvPr>
          <p:cNvSpPr/>
          <p:nvPr/>
        </p:nvSpPr>
        <p:spPr>
          <a:xfrm>
            <a:off x="10454108" y="2606458"/>
            <a:ext cx="1320513" cy="625427"/>
          </a:xfrm>
          <a:prstGeom prst="rect">
            <a:avLst/>
          </a:prstGeom>
          <a:solidFill>
            <a:srgbClr val="992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Indirect (Finance/HR)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0053C1-E5C2-0243-1608-B7E27A6B67E3}"/>
              </a:ext>
            </a:extLst>
          </p:cNvPr>
          <p:cNvSpPr/>
          <p:nvPr/>
        </p:nvSpPr>
        <p:spPr>
          <a:xfrm>
            <a:off x="10463642" y="4070888"/>
            <a:ext cx="1320513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Local KAM scorecarding</a:t>
            </a:r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AE55C-8311-E988-9BC1-F5598CE02F22}"/>
              </a:ext>
            </a:extLst>
          </p:cNvPr>
          <p:cNvSpPr/>
          <p:nvPr/>
        </p:nvSpPr>
        <p:spPr>
          <a:xfrm>
            <a:off x="6215470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DAM &amp; PIM launch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AFC6C1-2BB0-0068-6B71-930C83A16D82}"/>
              </a:ext>
            </a:extLst>
          </p:cNvPr>
          <p:cNvSpPr/>
          <p:nvPr/>
        </p:nvSpPr>
        <p:spPr>
          <a:xfrm>
            <a:off x="10467287" y="3376563"/>
            <a:ext cx="1320513" cy="613693"/>
          </a:xfrm>
          <a:prstGeom prst="rect">
            <a:avLst/>
          </a:prstGeom>
          <a:solidFill>
            <a:srgbClr val="E28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3 tier Digital education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1221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7F844E-F43C-C25F-8D89-ABF5C52EF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1424" t="13920" r="36968" b="14127"/>
          <a:stretch/>
        </p:blipFill>
        <p:spPr>
          <a:xfrm>
            <a:off x="5528334" y="-639552"/>
            <a:ext cx="6663666" cy="7361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EC24-36BF-A88A-F6D3-D6D192335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BA4A1-1EC3-5A5A-F087-A93E4E87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22" y="4495324"/>
            <a:ext cx="1828800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124F10-4720-7F22-2898-2EA7305ED0AD}"/>
              </a:ext>
            </a:extLst>
          </p:cNvPr>
          <p:cNvSpPr txBox="1"/>
          <p:nvPr/>
        </p:nvSpPr>
        <p:spPr>
          <a:xfrm>
            <a:off x="2205990" y="4700942"/>
            <a:ext cx="4949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are these acronyms?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is digital?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is the impact?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 </a:t>
            </a:r>
            <a:r>
              <a:rPr lang="en-GB" dirty="0"/>
              <a:t>is the difference </a:t>
            </a:r>
            <a:br>
              <a:rPr lang="en-GB" dirty="0"/>
            </a:br>
            <a:r>
              <a:rPr lang="en-GB" dirty="0"/>
              <a:t>between Amazon &amp; TGT?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19157586-63AE-3943-99A1-B4948B615D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10905166" y="136525"/>
            <a:ext cx="1075682" cy="1350417"/>
          </a:xfrm>
          <a:prstGeom prst="rect">
            <a:avLst/>
          </a:prstGeom>
        </p:spPr>
      </p:pic>
      <p:sp>
        <p:nvSpPr>
          <p:cNvPr id="11" name="Trapezoid 10">
            <a:extLst>
              <a:ext uri="{FF2B5EF4-FFF2-40B4-BE49-F238E27FC236}">
                <a16:creationId xmlns:a16="http://schemas.microsoft.com/office/drawing/2014/main" id="{77627684-1535-7D8F-6867-11ED80432179}"/>
              </a:ext>
            </a:extLst>
          </p:cNvPr>
          <p:cNvSpPr/>
          <p:nvPr/>
        </p:nvSpPr>
        <p:spPr>
          <a:xfrm>
            <a:off x="5178725" y="4466445"/>
            <a:ext cx="7714315" cy="1662116"/>
          </a:xfrm>
          <a:prstGeom prst="trapezoid">
            <a:avLst>
              <a:gd name="adj" fmla="val 65000"/>
            </a:avLst>
          </a:prstGeom>
          <a:solidFill>
            <a:srgbClr val="F0B334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EVERYONE ELSE</a:t>
            </a:r>
          </a:p>
          <a:p>
            <a:pPr algn="ctr"/>
            <a:r>
              <a:rPr lang="en-GB" sz="2400" b="1" i="1" dirty="0"/>
              <a:t>(POTENTIALLY THE FUTURE DO-ERS)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07880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74C81C-53F4-32A6-C380-836453B976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1424" t="13920" r="36968" b="14127"/>
          <a:stretch/>
        </p:blipFill>
        <p:spPr>
          <a:xfrm>
            <a:off x="5528334" y="-639552"/>
            <a:ext cx="6663666" cy="7361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EC24-36BF-A88A-F6D3-D6D192335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BA4A1-1EC3-5A5A-F087-A93E4E87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22" y="4495324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6EFFC2-29A9-A68D-7546-CD23F560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8" y="2438320"/>
            <a:ext cx="1828800" cy="182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E1EC2A-AC70-E3DD-039B-DCB3AE88B135}"/>
              </a:ext>
            </a:extLst>
          </p:cNvPr>
          <p:cNvSpPr txBox="1"/>
          <p:nvPr/>
        </p:nvSpPr>
        <p:spPr>
          <a:xfrm>
            <a:off x="2205990" y="2685272"/>
            <a:ext cx="4949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</a:t>
            </a:r>
            <a:r>
              <a:rPr lang="en-GB" dirty="0"/>
              <a:t> do we setup for future success?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</a:t>
            </a:r>
            <a:r>
              <a:rPr lang="en-GB" dirty="0"/>
              <a:t> do we currently operate?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</a:t>
            </a:r>
            <a:r>
              <a:rPr lang="en-GB" dirty="0"/>
              <a:t> do we integrate?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 </a:t>
            </a:r>
            <a:r>
              <a:rPr lang="en-GB" dirty="0"/>
              <a:t>do we measure?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B0F2E-C322-F2EB-FA97-CB1E2AA8876B}"/>
              </a:ext>
            </a:extLst>
          </p:cNvPr>
          <p:cNvSpPr txBox="1"/>
          <p:nvPr/>
        </p:nvSpPr>
        <p:spPr>
          <a:xfrm>
            <a:off x="2205990" y="4700942"/>
            <a:ext cx="4949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are these acronyms?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is digital?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is the impact?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 </a:t>
            </a:r>
            <a:r>
              <a:rPr lang="en-GB" dirty="0"/>
              <a:t>is the difference </a:t>
            </a:r>
            <a:br>
              <a:rPr lang="en-GB" dirty="0"/>
            </a:br>
            <a:r>
              <a:rPr lang="en-GB" dirty="0"/>
              <a:t>between Amazon &amp; TGT?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53EFDB68-5E6D-2C5B-CCAF-4250E01FD8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10905166" y="136525"/>
            <a:ext cx="1075682" cy="1350417"/>
          </a:xfrm>
          <a:prstGeom prst="rect">
            <a:avLst/>
          </a:prstGeom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E6272F2F-B324-C948-C7AB-717B5C6CDFD2}"/>
              </a:ext>
            </a:extLst>
          </p:cNvPr>
          <p:cNvSpPr/>
          <p:nvPr/>
        </p:nvSpPr>
        <p:spPr>
          <a:xfrm>
            <a:off x="6330280" y="2658425"/>
            <a:ext cx="5476910" cy="1662116"/>
          </a:xfrm>
          <a:prstGeom prst="trapezoid">
            <a:avLst>
              <a:gd name="adj" fmla="val 65000"/>
            </a:avLst>
          </a:prstGeom>
          <a:solidFill>
            <a:srgbClr val="CB323B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THE DO-ERS</a:t>
            </a:r>
            <a:endParaRPr lang="en-US" sz="2800" b="1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9395F2E1-AAC1-77D7-2A52-9625E24C71E1}"/>
              </a:ext>
            </a:extLst>
          </p:cNvPr>
          <p:cNvSpPr/>
          <p:nvPr/>
        </p:nvSpPr>
        <p:spPr>
          <a:xfrm>
            <a:off x="5178725" y="4466445"/>
            <a:ext cx="7714315" cy="1662116"/>
          </a:xfrm>
          <a:prstGeom prst="trapezoid">
            <a:avLst>
              <a:gd name="adj" fmla="val 65000"/>
            </a:avLst>
          </a:prstGeom>
          <a:solidFill>
            <a:srgbClr val="F0B334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EVERYONE ELSE</a:t>
            </a:r>
          </a:p>
          <a:p>
            <a:pPr algn="ctr"/>
            <a:r>
              <a:rPr lang="en-GB" sz="2400" b="1" i="1" dirty="0"/>
              <a:t>(POTENTIALLY THE FUTURE DO-ERS)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306898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A49508-0407-7302-D973-87AFFA5D2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1424" t="13920" r="36968" b="14127"/>
          <a:stretch/>
        </p:blipFill>
        <p:spPr>
          <a:xfrm>
            <a:off x="5528334" y="-639552"/>
            <a:ext cx="6663666" cy="7361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EC24-36BF-A88A-F6D3-D6D192335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BA4A1-1EC3-5A5A-F087-A93E4E87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22" y="4495324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6EFFC2-29A9-A68D-7546-CD23F560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8" y="243832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A788E9-D530-590A-EC52-EBEC1FD9E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8" y="349090"/>
            <a:ext cx="18288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43A2AE-705D-1829-4490-E262455520C5}"/>
              </a:ext>
            </a:extLst>
          </p:cNvPr>
          <p:cNvSpPr txBox="1"/>
          <p:nvPr/>
        </p:nvSpPr>
        <p:spPr>
          <a:xfrm>
            <a:off x="2205990" y="617218"/>
            <a:ext cx="4949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WHY</a:t>
            </a:r>
            <a:r>
              <a:rPr lang="en-GB" dirty="0"/>
              <a:t> is Digital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WHY</a:t>
            </a:r>
            <a:r>
              <a:rPr lang="en-GB" dirty="0"/>
              <a:t> do we have the structure we have?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WHY</a:t>
            </a:r>
            <a:r>
              <a:rPr lang="en-GB" dirty="0"/>
              <a:t> do we need more resource?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WHY</a:t>
            </a:r>
            <a:r>
              <a:rPr lang="en-GB" dirty="0"/>
              <a:t> do we need to invest?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E1EC2A-AC70-E3DD-039B-DCB3AE88B135}"/>
              </a:ext>
            </a:extLst>
          </p:cNvPr>
          <p:cNvSpPr txBox="1"/>
          <p:nvPr/>
        </p:nvSpPr>
        <p:spPr>
          <a:xfrm>
            <a:off x="2205990" y="2685272"/>
            <a:ext cx="4949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</a:t>
            </a:r>
            <a:r>
              <a:rPr lang="en-GB" dirty="0"/>
              <a:t> do we setup for future success?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</a:t>
            </a:r>
            <a:r>
              <a:rPr lang="en-GB" dirty="0"/>
              <a:t> do we currently operate?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</a:t>
            </a:r>
            <a:r>
              <a:rPr lang="en-GB" dirty="0"/>
              <a:t> do we integrate?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HOW </a:t>
            </a:r>
            <a:r>
              <a:rPr lang="en-GB" dirty="0"/>
              <a:t>do we measure?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E98CE-BF09-4564-8CEE-89776F3CD836}"/>
              </a:ext>
            </a:extLst>
          </p:cNvPr>
          <p:cNvSpPr txBox="1"/>
          <p:nvPr/>
        </p:nvSpPr>
        <p:spPr>
          <a:xfrm>
            <a:off x="2205990" y="4700942"/>
            <a:ext cx="4949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are these acronyms?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is digital?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</a:t>
            </a:r>
            <a:r>
              <a:rPr lang="en-GB" dirty="0"/>
              <a:t> is the impact?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WHAT </a:t>
            </a:r>
            <a:r>
              <a:rPr lang="en-GB" dirty="0"/>
              <a:t>is the difference </a:t>
            </a:r>
            <a:br>
              <a:rPr lang="en-GB" dirty="0"/>
            </a:br>
            <a:r>
              <a:rPr lang="en-GB" dirty="0"/>
              <a:t>between Amazon &amp; TGT?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A798190D-9AB3-D30D-69B4-AC0CAE62E0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10905166" y="136525"/>
            <a:ext cx="1075682" cy="1350417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47D1D72-CC14-A871-625F-19ABC623ABC0}"/>
              </a:ext>
            </a:extLst>
          </p:cNvPr>
          <p:cNvSpPr/>
          <p:nvPr/>
        </p:nvSpPr>
        <p:spPr>
          <a:xfrm>
            <a:off x="7475220" y="515300"/>
            <a:ext cx="3196494" cy="1976440"/>
          </a:xfrm>
          <a:prstGeom prst="triangle">
            <a:avLst/>
          </a:prstGeom>
          <a:solidFill>
            <a:srgbClr val="652E6C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b="1" dirty="0"/>
              <a:t>THE DECIDERS</a:t>
            </a:r>
            <a:endParaRPr lang="en-US" sz="2000" b="1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DA6D9785-5688-9CA1-DEBC-407AE76EAD2D}"/>
              </a:ext>
            </a:extLst>
          </p:cNvPr>
          <p:cNvSpPr/>
          <p:nvPr/>
        </p:nvSpPr>
        <p:spPr>
          <a:xfrm>
            <a:off x="6330280" y="2658425"/>
            <a:ext cx="5476910" cy="1662116"/>
          </a:xfrm>
          <a:prstGeom prst="trapezoid">
            <a:avLst>
              <a:gd name="adj" fmla="val 65000"/>
            </a:avLst>
          </a:prstGeom>
          <a:solidFill>
            <a:srgbClr val="CB323B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THE DO-ERS</a:t>
            </a:r>
            <a:endParaRPr lang="en-US" sz="2800" b="1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EC6670B1-7163-F130-5EC4-FBF48D8F28EB}"/>
              </a:ext>
            </a:extLst>
          </p:cNvPr>
          <p:cNvSpPr/>
          <p:nvPr/>
        </p:nvSpPr>
        <p:spPr>
          <a:xfrm>
            <a:off x="5178725" y="4466445"/>
            <a:ext cx="7714315" cy="1662116"/>
          </a:xfrm>
          <a:prstGeom prst="trapezoid">
            <a:avLst>
              <a:gd name="adj" fmla="val 65000"/>
            </a:avLst>
          </a:prstGeom>
          <a:solidFill>
            <a:srgbClr val="F0B334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EVERYONE ELSE</a:t>
            </a:r>
          </a:p>
          <a:p>
            <a:pPr algn="ctr"/>
            <a:r>
              <a:rPr lang="en-GB" sz="2400" b="1" i="1" dirty="0"/>
              <a:t>(POTENTIALLY THE FUTURE DO-ERS)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214675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0BF306-8CAF-A20A-E23A-833558E09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11424" t="13920" r="36968" b="14127"/>
          <a:stretch/>
        </p:blipFill>
        <p:spPr>
          <a:xfrm>
            <a:off x="5528334" y="-639552"/>
            <a:ext cx="6663666" cy="7361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6EC24-36BF-A88A-F6D3-D6D192335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8BA4A1-1EC3-5A5A-F087-A93E4E87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22" y="4495324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6EFFC2-29A9-A68D-7546-CD23F560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8" y="243832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A788E9-D530-590A-EC52-EBEC1FD9E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8" y="349090"/>
            <a:ext cx="1828800" cy="1828800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29EF163-DB28-1760-D1EA-CC321EB8E08F}"/>
              </a:ext>
            </a:extLst>
          </p:cNvPr>
          <p:cNvSpPr/>
          <p:nvPr/>
        </p:nvSpPr>
        <p:spPr>
          <a:xfrm>
            <a:off x="7475220" y="515300"/>
            <a:ext cx="3196494" cy="1976440"/>
          </a:xfrm>
          <a:prstGeom prst="triangle">
            <a:avLst/>
          </a:prstGeom>
          <a:solidFill>
            <a:srgbClr val="652E6C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b="1" dirty="0"/>
              <a:t>THE DECIDERS</a:t>
            </a:r>
            <a:endParaRPr lang="en-US" sz="2000" b="1" dirty="0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F07BE614-E03E-10B9-78C0-9B7A2F0838EE}"/>
              </a:ext>
            </a:extLst>
          </p:cNvPr>
          <p:cNvSpPr/>
          <p:nvPr/>
        </p:nvSpPr>
        <p:spPr>
          <a:xfrm>
            <a:off x="6330280" y="2658425"/>
            <a:ext cx="5476910" cy="1662116"/>
          </a:xfrm>
          <a:prstGeom prst="trapezoid">
            <a:avLst>
              <a:gd name="adj" fmla="val 65000"/>
            </a:avLst>
          </a:prstGeom>
          <a:solidFill>
            <a:srgbClr val="CB323B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THE DO-ERS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124F10-4720-7F22-2898-2EA7305ED0AD}"/>
              </a:ext>
            </a:extLst>
          </p:cNvPr>
          <p:cNvSpPr txBox="1"/>
          <p:nvPr/>
        </p:nvSpPr>
        <p:spPr>
          <a:xfrm>
            <a:off x="2205990" y="4599920"/>
            <a:ext cx="30518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Online learning supported by L&amp;D team / 3</a:t>
            </a:r>
            <a:r>
              <a:rPr lang="en-GB" sz="2400" b="1" baseline="30000" dirty="0"/>
              <a:t>rd</a:t>
            </a:r>
            <a:r>
              <a:rPr lang="en-GB" sz="2400" b="1" dirty="0"/>
              <a:t> party</a:t>
            </a:r>
            <a:endParaRPr lang="en-GB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2F664-1929-4876-1365-63430F366145}"/>
              </a:ext>
            </a:extLst>
          </p:cNvPr>
          <p:cNvSpPr txBox="1"/>
          <p:nvPr/>
        </p:nvSpPr>
        <p:spPr>
          <a:xfrm>
            <a:off x="2312658" y="2658425"/>
            <a:ext cx="3549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In person workshops facilitated by external and internal SMEs</a:t>
            </a:r>
            <a:endParaRPr lang="en-GB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25973-1C64-3328-56C2-3E0811589ED2}"/>
              </a:ext>
            </a:extLst>
          </p:cNvPr>
          <p:cNvSpPr txBox="1"/>
          <p:nvPr/>
        </p:nvSpPr>
        <p:spPr>
          <a:xfrm>
            <a:off x="2707970" y="653947"/>
            <a:ext cx="418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In person training facilitated by internal SMEs and global guest speakers</a:t>
            </a:r>
            <a:endParaRPr lang="en-GB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6F5194A9-A3BB-2344-8910-1AC27CC037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r="18950" b="17882"/>
          <a:stretch/>
        </p:blipFill>
        <p:spPr>
          <a:xfrm>
            <a:off x="10905166" y="136525"/>
            <a:ext cx="1075682" cy="1350417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B70BA00D-BF01-6E7A-6DEE-E213A2876419}"/>
              </a:ext>
            </a:extLst>
          </p:cNvPr>
          <p:cNvSpPr/>
          <p:nvPr/>
        </p:nvSpPr>
        <p:spPr>
          <a:xfrm>
            <a:off x="5178725" y="4466445"/>
            <a:ext cx="7714315" cy="1662116"/>
          </a:xfrm>
          <a:prstGeom prst="trapezoid">
            <a:avLst>
              <a:gd name="adj" fmla="val 65000"/>
            </a:avLst>
          </a:prstGeom>
          <a:solidFill>
            <a:srgbClr val="F0B334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EVERYONE ELSE</a:t>
            </a:r>
          </a:p>
          <a:p>
            <a:pPr algn="ctr"/>
            <a:r>
              <a:rPr lang="en-GB" sz="2400" b="1" i="1" dirty="0"/>
              <a:t>(POTENTIALLY THE FUTURE DO-ERS)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623262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D3366-FA34-D1C7-C0B8-4EB1ABB154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3127B-FB64-B049-B9A1-FDED60B6A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76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59CE0-976F-331F-0EC2-6EB01260A84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9985" b="15190"/>
          <a:stretch/>
        </p:blipFill>
        <p:spPr>
          <a:xfrm>
            <a:off x="114300" y="4892675"/>
            <a:ext cx="1828800" cy="182880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CECAC6-A0C5-6523-9594-A4BE1E2AA151}"/>
              </a:ext>
            </a:extLst>
          </p:cNvPr>
          <p:cNvSpPr txBox="1"/>
          <p:nvPr/>
        </p:nvSpPr>
        <p:spPr>
          <a:xfrm>
            <a:off x="2057400" y="5738693"/>
            <a:ext cx="55097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Josh Clarkson</a:t>
            </a:r>
          </a:p>
          <a:p>
            <a:r>
              <a:rPr lang="en-GB" b="1" dirty="0">
                <a:solidFill>
                  <a:schemeClr val="bg1"/>
                </a:solidFill>
              </a:rPr>
              <a:t>Director of Digital - Russell Stover Chocolates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2D930-868B-BA44-8A1B-4F04D32AB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576" y="4699331"/>
            <a:ext cx="1781424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2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5EBE0-E57E-16D4-D0AD-ED74F77C5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90" y="4114800"/>
            <a:ext cx="2743200" cy="2743200"/>
          </a:xfrm>
          <a:prstGeom prst="parallelogram">
            <a:avLst>
              <a:gd name="adj" fmla="val 23650"/>
            </a:avLst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0" descr="No alternative text description for this image">
            <a:extLst>
              <a:ext uri="{FF2B5EF4-FFF2-40B4-BE49-F238E27FC236}">
                <a16:creationId xmlns:a16="http://schemas.microsoft.com/office/drawing/2014/main" id="{7758990B-1EFE-0673-72E1-A5026730AAFC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8" b="8407"/>
          <a:stretch/>
        </p:blipFill>
        <p:spPr bwMode="auto">
          <a:xfrm>
            <a:off x="866612" y="4102694"/>
            <a:ext cx="2743200" cy="274320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1D29F5-E298-2752-64B3-4DA4D0547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8" descr="RS Logo Spot 10143 RGB for Brandfolder.psd">
            <a:extLst>
              <a:ext uri="{FF2B5EF4-FFF2-40B4-BE49-F238E27FC236}">
                <a16:creationId xmlns:a16="http://schemas.microsoft.com/office/drawing/2014/main" id="{BF6E9A85-83FC-883E-1A3A-97845FED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41" y="-95128"/>
            <a:ext cx="8532105" cy="49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Lindt logo and symbol, meaning, history, PNG">
            <a:extLst>
              <a:ext uri="{FF2B5EF4-FFF2-40B4-BE49-F238E27FC236}">
                <a16:creationId xmlns:a16="http://schemas.microsoft.com/office/drawing/2014/main" id="{C21D2486-D372-1D35-157A-7FA974B9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346" y="-4322"/>
            <a:ext cx="1783596" cy="11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C179E3-D740-A6F9-CEAA-A39288EE01A6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9956" r="4641"/>
          <a:stretch/>
        </p:blipFill>
        <p:spPr>
          <a:xfrm>
            <a:off x="10553824" y="4108071"/>
            <a:ext cx="2743200" cy="2743200"/>
          </a:xfrm>
          <a:prstGeom prst="parallelogram">
            <a:avLst>
              <a:gd name="adj" fmla="val 18750"/>
            </a:avLst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4AAC5-A5A0-B703-12D0-FF8210D03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046" y="4114800"/>
            <a:ext cx="2743200" cy="2743200"/>
          </a:xfrm>
          <a:prstGeom prst="parallelogram">
            <a:avLst>
              <a:gd name="adj" fmla="val 24558"/>
            </a:avLst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316D8-A3BF-09FC-E17E-78049662EB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504" y="5863590"/>
            <a:ext cx="937854" cy="93785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6" descr="No alternative text description for this image">
            <a:extLst>
              <a:ext uri="{FF2B5EF4-FFF2-40B4-BE49-F238E27FC236}">
                <a16:creationId xmlns:a16="http://schemas.microsoft.com/office/drawing/2014/main" id="{01D236B9-D745-5ECE-77A4-D74243983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22586"/>
          <a:stretch/>
        </p:blipFill>
        <p:spPr bwMode="auto">
          <a:xfrm>
            <a:off x="-936889" y="4102694"/>
            <a:ext cx="2725503" cy="2743200"/>
          </a:xfrm>
          <a:prstGeom prst="parallelogram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719850-84C4-0CB4-87E7-1982088141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8641" y="4114800"/>
            <a:ext cx="2743200" cy="2743200"/>
          </a:xfrm>
          <a:prstGeom prst="parallelogram">
            <a:avLst>
              <a:gd name="adj" fmla="val 24167"/>
            </a:avLst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4" descr="No alternative text description for this image">
            <a:extLst>
              <a:ext uri="{FF2B5EF4-FFF2-40B4-BE49-F238E27FC236}">
                <a16:creationId xmlns:a16="http://schemas.microsoft.com/office/drawing/2014/main" id="{31B767F8-334F-1D08-6EB7-016470A2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23" y="4114800"/>
            <a:ext cx="2886075" cy="2743200"/>
          </a:xfrm>
          <a:prstGeom prst="parallelogram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F10FE8-059E-ED6B-E2F1-CB3C3E2C5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4</a:t>
            </a:fld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09FB3C9-F355-5558-DC2F-79C205B4754B}"/>
              </a:ext>
            </a:extLst>
          </p:cNvPr>
          <p:cNvSpPr/>
          <p:nvPr/>
        </p:nvSpPr>
        <p:spPr>
          <a:xfrm>
            <a:off x="5084635" y="2789151"/>
            <a:ext cx="1197720" cy="127969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60D288-4DE6-03DD-2386-D88382E66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1" y="1301262"/>
            <a:ext cx="4523108" cy="39717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B4282F-11BB-D72D-7FD2-5270D70DD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355" y="1301262"/>
            <a:ext cx="5909645" cy="330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3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765E00-76D0-B4EA-0E63-D32356422B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A83661-297B-956F-AF0A-F0E2B6B5F2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Partial Circle 4">
            <a:extLst>
              <a:ext uri="{FF2B5EF4-FFF2-40B4-BE49-F238E27FC236}">
                <a16:creationId xmlns:a16="http://schemas.microsoft.com/office/drawing/2014/main" id="{E99CCA57-A301-FA40-B42F-AED5117E9E8E}"/>
              </a:ext>
            </a:extLst>
          </p:cNvPr>
          <p:cNvSpPr/>
          <p:nvPr/>
        </p:nvSpPr>
        <p:spPr>
          <a:xfrm rot="2530373">
            <a:off x="4724399" y="469864"/>
            <a:ext cx="2743200" cy="27432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C7A175-4160-B08B-1480-79101E6EBBD0}"/>
              </a:ext>
            </a:extLst>
          </p:cNvPr>
          <p:cNvSpPr/>
          <p:nvPr/>
        </p:nvSpPr>
        <p:spPr>
          <a:xfrm>
            <a:off x="7625064" y="1490944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AD5B2-57B4-D077-6E33-F233BA921652}"/>
              </a:ext>
            </a:extLst>
          </p:cNvPr>
          <p:cNvSpPr/>
          <p:nvPr/>
        </p:nvSpPr>
        <p:spPr>
          <a:xfrm>
            <a:off x="8529304" y="1490944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E780E0-AD51-4540-4B1B-DCAE3941C81C}"/>
              </a:ext>
            </a:extLst>
          </p:cNvPr>
          <p:cNvSpPr/>
          <p:nvPr/>
        </p:nvSpPr>
        <p:spPr>
          <a:xfrm>
            <a:off x="9353812" y="1490944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4AED3B-4F4C-D28B-0240-CE7D498F9DF3}"/>
              </a:ext>
            </a:extLst>
          </p:cNvPr>
          <p:cNvSpPr/>
          <p:nvPr/>
        </p:nvSpPr>
        <p:spPr>
          <a:xfrm>
            <a:off x="2204716" y="1490944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29F524-D262-E5FE-E489-AE00611D523E}"/>
              </a:ext>
            </a:extLst>
          </p:cNvPr>
          <p:cNvSpPr/>
          <p:nvPr/>
        </p:nvSpPr>
        <p:spPr>
          <a:xfrm>
            <a:off x="3059796" y="1490944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B09386-8815-293C-561B-E320782DF329}"/>
              </a:ext>
            </a:extLst>
          </p:cNvPr>
          <p:cNvSpPr/>
          <p:nvPr/>
        </p:nvSpPr>
        <p:spPr>
          <a:xfrm>
            <a:off x="3884304" y="1490944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DFFCC1-A9CA-C02C-8DEB-417839B18E1F}"/>
              </a:ext>
            </a:extLst>
          </p:cNvPr>
          <p:cNvSpPr/>
          <p:nvPr/>
        </p:nvSpPr>
        <p:spPr>
          <a:xfrm>
            <a:off x="2204716" y="2253891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4A58FA-5229-B7D1-5071-EB77DB93C717}"/>
              </a:ext>
            </a:extLst>
          </p:cNvPr>
          <p:cNvSpPr/>
          <p:nvPr/>
        </p:nvSpPr>
        <p:spPr>
          <a:xfrm>
            <a:off x="2204716" y="3016838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974E0B-567B-F5B7-C599-C814A94D4E9C}"/>
              </a:ext>
            </a:extLst>
          </p:cNvPr>
          <p:cNvSpPr/>
          <p:nvPr/>
        </p:nvSpPr>
        <p:spPr>
          <a:xfrm>
            <a:off x="2204716" y="3779785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artial Circle 17">
            <a:extLst>
              <a:ext uri="{FF2B5EF4-FFF2-40B4-BE49-F238E27FC236}">
                <a16:creationId xmlns:a16="http://schemas.microsoft.com/office/drawing/2014/main" id="{F330B3F6-B152-1BC6-8412-14573E730810}"/>
              </a:ext>
            </a:extLst>
          </p:cNvPr>
          <p:cNvSpPr/>
          <p:nvPr/>
        </p:nvSpPr>
        <p:spPr>
          <a:xfrm rot="13402793">
            <a:off x="4451664" y="3643351"/>
            <a:ext cx="2743200" cy="27432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0D9538-329A-B010-9572-8D417BC29DAB}"/>
              </a:ext>
            </a:extLst>
          </p:cNvPr>
          <p:cNvSpPr/>
          <p:nvPr/>
        </p:nvSpPr>
        <p:spPr>
          <a:xfrm>
            <a:off x="2194607" y="4492197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2653C-5289-8E37-E0CA-5938EAC3D374}"/>
              </a:ext>
            </a:extLst>
          </p:cNvPr>
          <p:cNvSpPr/>
          <p:nvPr/>
        </p:nvSpPr>
        <p:spPr>
          <a:xfrm>
            <a:off x="2194607" y="5255144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FB75FE-6166-2815-4E01-3FFEEA4BC443}"/>
              </a:ext>
            </a:extLst>
          </p:cNvPr>
          <p:cNvSpPr/>
          <p:nvPr/>
        </p:nvSpPr>
        <p:spPr>
          <a:xfrm>
            <a:off x="9353812" y="2231942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54DEFB-C01A-9D80-A4B4-6199B89A0EA9}"/>
              </a:ext>
            </a:extLst>
          </p:cNvPr>
          <p:cNvSpPr/>
          <p:nvPr/>
        </p:nvSpPr>
        <p:spPr>
          <a:xfrm>
            <a:off x="9353812" y="2994889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1ABA0-F4DC-DCB4-0442-D498240125EB}"/>
              </a:ext>
            </a:extLst>
          </p:cNvPr>
          <p:cNvSpPr/>
          <p:nvPr/>
        </p:nvSpPr>
        <p:spPr>
          <a:xfrm>
            <a:off x="9353812" y="3757836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6A6C6E-88CB-5D5B-CDA2-F7E9E0FD377A}"/>
              </a:ext>
            </a:extLst>
          </p:cNvPr>
          <p:cNvSpPr/>
          <p:nvPr/>
        </p:nvSpPr>
        <p:spPr>
          <a:xfrm>
            <a:off x="9343703" y="4470248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3DF48A-07BF-A4BE-0963-892435FC3759}"/>
              </a:ext>
            </a:extLst>
          </p:cNvPr>
          <p:cNvSpPr/>
          <p:nvPr/>
        </p:nvSpPr>
        <p:spPr>
          <a:xfrm>
            <a:off x="9343703" y="5233195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57F4DC-3526-F16A-013B-A00CF6BFAAB1}"/>
              </a:ext>
            </a:extLst>
          </p:cNvPr>
          <p:cNvSpPr/>
          <p:nvPr/>
        </p:nvSpPr>
        <p:spPr>
          <a:xfrm>
            <a:off x="7625064" y="5233195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8F776A-3601-02F5-471A-5ED9D3C9E16B}"/>
              </a:ext>
            </a:extLst>
          </p:cNvPr>
          <p:cNvSpPr/>
          <p:nvPr/>
        </p:nvSpPr>
        <p:spPr>
          <a:xfrm>
            <a:off x="8529304" y="5233195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BB5A3-85B8-54C4-DB3D-9F4ED3DAEF9A}"/>
              </a:ext>
            </a:extLst>
          </p:cNvPr>
          <p:cNvSpPr/>
          <p:nvPr/>
        </p:nvSpPr>
        <p:spPr>
          <a:xfrm>
            <a:off x="3059796" y="5233195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727988-E7DB-D544-0EC0-2DB0D6A15348}"/>
              </a:ext>
            </a:extLst>
          </p:cNvPr>
          <p:cNvSpPr/>
          <p:nvPr/>
        </p:nvSpPr>
        <p:spPr>
          <a:xfrm>
            <a:off x="3884304" y="5233195"/>
            <a:ext cx="27432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7A6116-0D93-C328-8854-C9A0F4F9A03E}"/>
              </a:ext>
            </a:extLst>
          </p:cNvPr>
          <p:cNvSpPr txBox="1"/>
          <p:nvPr/>
        </p:nvSpPr>
        <p:spPr>
          <a:xfrm>
            <a:off x="4800314" y="1628104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CULTURE</a:t>
            </a:r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7E4F26-4124-DB1E-1575-843A64F493DF}"/>
              </a:ext>
            </a:extLst>
          </p:cNvPr>
          <p:cNvSpPr txBox="1"/>
          <p:nvPr/>
        </p:nvSpPr>
        <p:spPr>
          <a:xfrm>
            <a:off x="5793768" y="4825740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STRATEGY</a:t>
            </a:r>
            <a:endParaRPr lang="en-US" b="1" dirty="0"/>
          </a:p>
        </p:txBody>
      </p:sp>
      <p:pic>
        <p:nvPicPr>
          <p:cNvPr id="32" name="Picture 2" descr="Peter Drucker - Alchetron, The Free Social Encyclopedia">
            <a:extLst>
              <a:ext uri="{FF2B5EF4-FFF2-40B4-BE49-F238E27FC236}">
                <a16:creationId xmlns:a16="http://schemas.microsoft.com/office/drawing/2014/main" id="{F8584837-A430-9968-4E86-7A5D02D4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7" b="99761" l="9725" r="89725">
                        <a14:foregroundMark x1="21835" y1="89737" x2="58349" y2="98568"/>
                        <a14:foregroundMark x1="73945" y1="72315" x2="62936" y2="70406"/>
                        <a14:foregroundMark x1="62936" y1="70406" x2="58532" y2="72315"/>
                        <a14:foregroundMark x1="69541" y1="68258" x2="62569" y2="69928"/>
                        <a14:foregroundMark x1="73211" y1="70883" x2="65505" y2="68258"/>
                        <a14:foregroundMark x1="68257" y1="66587" x2="71376" y2="69690"/>
                        <a14:foregroundMark x1="71560" y1="68019" x2="68440" y2="66348"/>
                        <a14:foregroundMark x1="84220" y1="96420" x2="84404" y2="99761"/>
                        <a14:foregroundMark x1="73211" y1="69690" x2="67890" y2="66110"/>
                        <a14:backgroundMark x1="56147" y1="59666" x2="55046" y2="6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57" y="4607361"/>
            <a:ext cx="2948559" cy="22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BAD36F6-D854-0273-2DCB-6B02325DED42}"/>
              </a:ext>
            </a:extLst>
          </p:cNvPr>
          <p:cNvSpPr txBox="1"/>
          <p:nvPr/>
        </p:nvSpPr>
        <p:spPr>
          <a:xfrm>
            <a:off x="2341876" y="6441984"/>
            <a:ext cx="2122461" cy="36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Gotham" panose="02000804040000020004" pitchFamily="2" charset="0"/>
              </a:rPr>
              <a:t>Peter Drucker</a:t>
            </a:r>
            <a:endParaRPr lang="en-US" dirty="0">
              <a:solidFill>
                <a:schemeClr val="bg1">
                  <a:lumMod val="65000"/>
                </a:schemeClr>
              </a:solidFill>
              <a:latin typeface="Gotham" panose="020008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4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8A38F8-1E64-417D-4E94-D95FA626BE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ED4831-7915-B294-AAE5-8410E08004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7B76A-9F03-3208-EFF5-37DABE4F0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04232-495A-5409-AA8E-38B9C22173CC}"/>
              </a:ext>
            </a:extLst>
          </p:cNvPr>
          <p:cNvSpPr txBox="1"/>
          <p:nvPr/>
        </p:nvSpPr>
        <p:spPr>
          <a:xfrm>
            <a:off x="176981" y="4773275"/>
            <a:ext cx="89276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chemeClr val="bg1"/>
                </a:solidFill>
                <a:latin typeface="Baguet Script" panose="00000500000000000000" pitchFamily="2" charset="0"/>
              </a:rPr>
              <a:t>C.O.M.P.A.S.S.</a:t>
            </a:r>
            <a:endParaRPr lang="en-US" sz="8800" dirty="0">
              <a:solidFill>
                <a:schemeClr val="bg1"/>
              </a:solidFill>
              <a:latin typeface="Baguet Script" panose="00000500000000000000" pitchFamily="2" charset="0"/>
            </a:endParaRPr>
          </a:p>
        </p:txBody>
      </p:sp>
      <p:pic>
        <p:nvPicPr>
          <p:cNvPr id="10242" name="Picture 2" descr="97,200+ Compass Illustrations, Royalty-Free Vector Graphics &amp; Clip Art -  iStock | Compass icon, Compass map, Direction">
            <a:extLst>
              <a:ext uri="{FF2B5EF4-FFF2-40B4-BE49-F238E27FC236}">
                <a16:creationId xmlns:a16="http://schemas.microsoft.com/office/drawing/2014/main" id="{91C4FE20-D923-9201-102E-770CDF79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61" y="4004383"/>
            <a:ext cx="2560689" cy="25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36C59-31C7-A628-E898-76FCB338C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" b="98000" l="5155" r="94588">
                        <a14:foregroundMark x1="32474" y1="10000" x2="7732" y2="52857"/>
                        <a14:foregroundMark x1="7732" y1="52857" x2="5155" y2="65429"/>
                        <a14:foregroundMark x1="9794" y1="66857" x2="21392" y2="80286"/>
                        <a14:foregroundMark x1="21392" y1="80286" x2="42784" y2="90286"/>
                        <a14:foregroundMark x1="42784" y1="90286" x2="65979" y2="89714"/>
                        <a14:foregroundMark x1="65979" y1="89714" x2="85052" y2="90571"/>
                        <a14:foregroundMark x1="85052" y1="90571" x2="91495" y2="88571"/>
                        <a14:foregroundMark x1="86340" y1="88571" x2="89948" y2="38857"/>
                        <a14:foregroundMark x1="89948" y1="38857" x2="85052" y2="20571"/>
                        <a14:foregroundMark x1="85052" y1="20571" x2="70619" y2="6571"/>
                        <a14:foregroundMark x1="79639" y1="11429" x2="43557" y2="4857"/>
                        <a14:foregroundMark x1="43557" y1="4857" x2="33247" y2="7143"/>
                        <a14:foregroundMark x1="33247" y1="7143" x2="32474" y2="7429"/>
                        <a14:foregroundMark x1="35052" y1="9429" x2="76031" y2="16571"/>
                        <a14:foregroundMark x1="76031" y1="16571" x2="49227" y2="12000"/>
                        <a14:foregroundMark x1="36856" y1="14286" x2="78866" y2="23143"/>
                        <a14:foregroundMark x1="78608" y1="25429" x2="87371" y2="56000"/>
                        <a14:foregroundMark x1="38660" y1="18857" x2="18814" y2="41429"/>
                        <a14:foregroundMark x1="18814" y1="41429" x2="16753" y2="46286"/>
                        <a14:foregroundMark x1="19845" y1="44000" x2="27577" y2="72286"/>
                        <a14:foregroundMark x1="9536" y1="52857" x2="17784" y2="75429"/>
                        <a14:foregroundMark x1="17784" y1="56857" x2="38660" y2="83714"/>
                        <a14:foregroundMark x1="38660" y1="83714" x2="43814" y2="86000"/>
                        <a14:foregroundMark x1="23969" y1="76857" x2="11082" y2="54000"/>
                        <a14:foregroundMark x1="17526" y1="87429" x2="32474" y2="76571"/>
                        <a14:foregroundMark x1="35567" y1="89429" x2="48969" y2="94857"/>
                        <a14:foregroundMark x1="48969" y1="94857" x2="63660" y2="94286"/>
                        <a14:foregroundMark x1="63660" y1="94286" x2="75773" y2="87714"/>
                        <a14:foregroundMark x1="75773" y1="87714" x2="82732" y2="80000"/>
                        <a14:foregroundMark x1="61598" y1="86857" x2="86856" y2="58000"/>
                        <a14:foregroundMark x1="86856" y1="58000" x2="87629" y2="56000"/>
                        <a14:foregroundMark x1="49742" y1="44571" x2="63402" y2="84286"/>
                        <a14:foregroundMark x1="47938" y1="33714" x2="69072" y2="75429"/>
                        <a14:foregroundMark x1="70103" y1="56000" x2="32216" y2="56000"/>
                        <a14:foregroundMark x1="59536" y1="45429" x2="42526" y2="39429"/>
                        <a14:foregroundMark x1="55670" y1="41143" x2="66237" y2="43429"/>
                        <a14:foregroundMark x1="69588" y1="53143" x2="34278" y2="52571"/>
                        <a14:foregroundMark x1="34794" y1="64286" x2="65722" y2="64857"/>
                        <a14:foregroundMark x1="69072" y1="65429" x2="58247" y2="63429"/>
                        <a14:foregroundMark x1="36598" y1="48000" x2="43557" y2="51143"/>
                        <a14:foregroundMark x1="28608" y1="8286" x2="37887" y2="22286"/>
                        <a14:foregroundMark x1="9536" y1="42000" x2="10825" y2="44857"/>
                        <a14:foregroundMark x1="83247" y1="65714" x2="64433" y2="87714"/>
                        <a14:foregroundMark x1="90722" y1="44000" x2="89175" y2="71143"/>
                        <a14:foregroundMark x1="87629" y1="26857" x2="92268" y2="35714"/>
                        <a14:foregroundMark x1="92268" y1="35714" x2="93041" y2="42571"/>
                        <a14:foregroundMark x1="93814" y1="43429" x2="94588" y2="68000"/>
                        <a14:foregroundMark x1="94588" y1="68000" x2="89948" y2="80286"/>
                        <a14:foregroundMark x1="82732" y1="24571" x2="86082" y2="45429"/>
                        <a14:foregroundMark x1="71907" y1="10000" x2="62887" y2="2286"/>
                        <a14:foregroundMark x1="62887" y1="2286" x2="52062" y2="2000"/>
                        <a14:foregroundMark x1="72165" y1="4000" x2="80155" y2="11143"/>
                        <a14:foregroundMark x1="80155" y1="11143" x2="80155" y2="11143"/>
                        <a14:foregroundMark x1="82216" y1="9143" x2="69330" y2="286"/>
                        <a14:foregroundMark x1="50773" y1="2286" x2="33505" y2="7429"/>
                        <a14:foregroundMark x1="6959" y1="64857" x2="18299" y2="82000"/>
                        <a14:foregroundMark x1="65206" y1="94857" x2="44072" y2="9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9401" y="1026618"/>
            <a:ext cx="3361818" cy="3032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11ED3-0C79-D503-1889-A8D61B7CD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7864" y="88477"/>
            <a:ext cx="1134319" cy="114010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A327B6-6513-F939-5199-7B3DB72AB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9606" y="681362"/>
            <a:ext cx="1134319" cy="1157468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2D42BC-EF97-7419-9328-4ED7D2DFC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2037" y="1347287"/>
            <a:ext cx="1134319" cy="1134319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A61CA6-4C68-950D-BF6C-7E0C7EF928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5991" y="3761332"/>
            <a:ext cx="1134319" cy="1134319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39AB67-F1FD-864B-DCAB-941573CD71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6626" y="2318990"/>
            <a:ext cx="1134319" cy="1134319"/>
          </a:xfrm>
          <a:prstGeom prst="ellipse">
            <a:avLst/>
          </a:prstGeom>
        </p:spPr>
      </p:pic>
      <p:pic>
        <p:nvPicPr>
          <p:cNvPr id="10248" name="Picture 8" descr="Confused Face GIFs | Tenor">
            <a:extLst>
              <a:ext uri="{FF2B5EF4-FFF2-40B4-BE49-F238E27FC236}">
                <a16:creationId xmlns:a16="http://schemas.microsoft.com/office/drawing/2014/main" id="{EA336BF9-E28C-50BD-DAD3-FCB8DF60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9" y="243366"/>
            <a:ext cx="3361817" cy="368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156ABB-446D-19E0-DEE2-0B5C4494C645}"/>
              </a:ext>
            </a:extLst>
          </p:cNvPr>
          <p:cNvSpPr txBox="1"/>
          <p:nvPr/>
        </p:nvSpPr>
        <p:spPr>
          <a:xfrm>
            <a:off x="5187416" y="2776971"/>
            <a:ext cx="2491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Coop Hand Bold" panose="00000500000000000000" pitchFamily="50" charset="0"/>
              </a:rPr>
              <a:t>S.T.A.R.S.</a:t>
            </a:r>
            <a:endParaRPr lang="en-US" sz="5400" dirty="0">
              <a:solidFill>
                <a:schemeClr val="bg1"/>
              </a:solidFill>
              <a:latin typeface="Coop Hand Bold" panose="00000500000000000000" pitchFamily="50" charset="0"/>
            </a:endParaRPr>
          </a:p>
        </p:txBody>
      </p:sp>
      <p:pic>
        <p:nvPicPr>
          <p:cNvPr id="4" name="Picture 12" descr="Lindt logo and symbol, meaning, history, PNG">
            <a:extLst>
              <a:ext uri="{FF2B5EF4-FFF2-40B4-BE49-F238E27FC236}">
                <a16:creationId xmlns:a16="http://schemas.microsoft.com/office/drawing/2014/main" id="{EB6B46DA-A53E-DA20-23FD-AF0CC9017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78" y="145348"/>
            <a:ext cx="1783596" cy="11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Lindt logo and symbol, meaning, history, PNG">
            <a:extLst>
              <a:ext uri="{FF2B5EF4-FFF2-40B4-BE49-F238E27FC236}">
                <a16:creationId xmlns:a16="http://schemas.microsoft.com/office/drawing/2014/main" id="{D2D5D3A7-F4BC-564C-DB1E-ED034A5E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078" y="5633813"/>
            <a:ext cx="1783596" cy="11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43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8A38F8-1E64-417D-4E94-D95FA626BE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ED4831-7915-B294-AAE5-8410E08004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7B76A-9F03-3208-EFF5-37DABE4F0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34B6F-EDC3-5E4A-BF85-A18EAF82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441" y="401278"/>
            <a:ext cx="8503118" cy="60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2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8A38F8-1E64-417D-4E94-D95FA626BE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ED4831-7915-B294-AAE5-8410E08004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7B76A-9F03-3208-EFF5-37DABE4F0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2E167-58BC-33D9-00BF-86729519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441" y="401278"/>
            <a:ext cx="8503118" cy="6055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84BA4-F3FE-4469-32B0-D3AC275BCFB7}"/>
              </a:ext>
            </a:extLst>
          </p:cNvPr>
          <p:cNvSpPr txBox="1"/>
          <p:nvPr/>
        </p:nvSpPr>
        <p:spPr>
          <a:xfrm>
            <a:off x="9076358" y="658822"/>
            <a:ext cx="3073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Gotham" panose="02000804040000020004" pitchFamily="2" charset="0"/>
              </a:rPr>
              <a:t>“Are we there…?”</a:t>
            </a:r>
            <a:endParaRPr lang="en-US" sz="3200" b="1" i="1" dirty="0">
              <a:solidFill>
                <a:schemeClr val="bg1"/>
              </a:solidFill>
              <a:latin typeface="Gotham" panose="02000804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19744-B727-EAEF-CD8B-72AC574D62A1}"/>
              </a:ext>
            </a:extLst>
          </p:cNvPr>
          <p:cNvSpPr txBox="1"/>
          <p:nvPr/>
        </p:nvSpPr>
        <p:spPr>
          <a:xfrm>
            <a:off x="9325574" y="4966169"/>
            <a:ext cx="2692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Gotham" panose="02000804040000020004" pitchFamily="2" charset="0"/>
              </a:rPr>
              <a:t>“Can they find us…?”</a:t>
            </a:r>
            <a:endParaRPr lang="en-US" sz="3200" b="1" i="1" dirty="0">
              <a:solidFill>
                <a:schemeClr val="bg1"/>
              </a:solidFill>
              <a:latin typeface="Gotham" panose="0200080404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E6048-37E9-65EA-1C7F-9ECE8DB0D367}"/>
              </a:ext>
            </a:extLst>
          </p:cNvPr>
          <p:cNvSpPr txBox="1"/>
          <p:nvPr/>
        </p:nvSpPr>
        <p:spPr>
          <a:xfrm>
            <a:off x="0" y="4783084"/>
            <a:ext cx="2526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Gotham" panose="02000804040000020004" pitchFamily="2" charset="0"/>
              </a:rPr>
              <a:t>“Will they buy us…?”</a:t>
            </a:r>
            <a:endParaRPr lang="en-US" sz="3200" b="1" i="1" dirty="0">
              <a:solidFill>
                <a:schemeClr val="bg1"/>
              </a:solidFill>
              <a:latin typeface="Gotham" panose="0200080404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13C02-60D1-082A-1F3E-264B4361F724}"/>
              </a:ext>
            </a:extLst>
          </p:cNvPr>
          <p:cNvSpPr txBox="1"/>
          <p:nvPr/>
        </p:nvSpPr>
        <p:spPr>
          <a:xfrm>
            <a:off x="42097" y="530513"/>
            <a:ext cx="3343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  <a:latin typeface="Gotham" panose="02000804040000020004" pitchFamily="2" charset="0"/>
              </a:rPr>
              <a:t>“Do we make money…?”</a:t>
            </a:r>
            <a:endParaRPr lang="en-US" sz="3200" b="1" i="1" dirty="0">
              <a:solidFill>
                <a:schemeClr val="bg1"/>
              </a:solidFill>
              <a:latin typeface="Gotham" panose="020008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F4E7FE-89FF-5D52-9798-73728290D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66AD0-5A73-D8FC-99F2-5C7E42A0F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9B8756-F70C-0D48-B1FA-9A6E9D512C3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A8C6BAA-FFE4-0662-1A6A-791876AD3628}"/>
              </a:ext>
            </a:extLst>
          </p:cNvPr>
          <p:cNvSpPr/>
          <p:nvPr/>
        </p:nvSpPr>
        <p:spPr>
          <a:xfrm>
            <a:off x="582930" y="298761"/>
            <a:ext cx="11250765" cy="891540"/>
          </a:xfrm>
          <a:prstGeom prst="triangle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0FD78-43F3-D79A-F102-FD492CA55877}"/>
              </a:ext>
            </a:extLst>
          </p:cNvPr>
          <p:cNvSpPr/>
          <p:nvPr/>
        </p:nvSpPr>
        <p:spPr>
          <a:xfrm>
            <a:off x="560070" y="119030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11808E-053A-2CA2-32A0-ECE609205707}"/>
              </a:ext>
            </a:extLst>
          </p:cNvPr>
          <p:cNvSpPr/>
          <p:nvPr/>
        </p:nvSpPr>
        <p:spPr>
          <a:xfrm>
            <a:off x="560069" y="1627181"/>
            <a:ext cx="11250765" cy="365125"/>
          </a:xfrm>
          <a:prstGeom prst="rect">
            <a:avLst/>
          </a:prstGeom>
          <a:solidFill>
            <a:srgbClr val="CBB061"/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 an $XXXm Digital Business with YY% GP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A6450-7950-8D7A-AA1D-C0C256181865}"/>
              </a:ext>
            </a:extLst>
          </p:cNvPr>
          <p:cNvSpPr/>
          <p:nvPr/>
        </p:nvSpPr>
        <p:spPr>
          <a:xfrm>
            <a:off x="560069" y="2081841"/>
            <a:ext cx="2735391" cy="419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BB655-0A34-12A4-C61A-B90557FEFEC8}"/>
              </a:ext>
            </a:extLst>
          </p:cNvPr>
          <p:cNvSpPr/>
          <p:nvPr/>
        </p:nvSpPr>
        <p:spPr>
          <a:xfrm>
            <a:off x="3360609" y="2081841"/>
            <a:ext cx="2771124" cy="419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CCEED-4FB4-7DB4-16F1-3B4D7018CA57}"/>
              </a:ext>
            </a:extLst>
          </p:cNvPr>
          <p:cNvSpPr/>
          <p:nvPr/>
        </p:nvSpPr>
        <p:spPr>
          <a:xfrm>
            <a:off x="6196882" y="2081841"/>
            <a:ext cx="2783533" cy="419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172C3F-FDD6-8178-6042-52EBAE22C2E1}"/>
              </a:ext>
            </a:extLst>
          </p:cNvPr>
          <p:cNvSpPr/>
          <p:nvPr/>
        </p:nvSpPr>
        <p:spPr>
          <a:xfrm>
            <a:off x="9063990" y="2081841"/>
            <a:ext cx="2703113" cy="419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A4FBA-5C4F-69AD-2339-7CB6A33C7A97}"/>
              </a:ext>
            </a:extLst>
          </p:cNvPr>
          <p:cNvSpPr/>
          <p:nvPr/>
        </p:nvSpPr>
        <p:spPr>
          <a:xfrm>
            <a:off x="533390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D4DD19-4A27-2075-EC43-EE8A2CE80C95}"/>
              </a:ext>
            </a:extLst>
          </p:cNvPr>
          <p:cNvSpPr/>
          <p:nvPr/>
        </p:nvSpPr>
        <p:spPr>
          <a:xfrm>
            <a:off x="3369663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3A9C8-AC06-5047-DBC3-18E0F5A68037}"/>
              </a:ext>
            </a:extLst>
          </p:cNvPr>
          <p:cNvSpPr/>
          <p:nvPr/>
        </p:nvSpPr>
        <p:spPr>
          <a:xfrm>
            <a:off x="6205936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FE5006-6630-353C-FE53-F3B50CFEBE8A}"/>
              </a:ext>
            </a:extLst>
          </p:cNvPr>
          <p:cNvSpPr/>
          <p:nvPr/>
        </p:nvSpPr>
        <p:spPr>
          <a:xfrm>
            <a:off x="9060794" y="2605433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131BD6-3436-61C6-CDB7-656AEBEC9774}"/>
              </a:ext>
            </a:extLst>
          </p:cNvPr>
          <p:cNvSpPr/>
          <p:nvPr/>
        </p:nvSpPr>
        <p:spPr>
          <a:xfrm>
            <a:off x="1945290" y="2606458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1CE232-D50C-9EB2-F101-C5AC67E0E6E3}"/>
              </a:ext>
            </a:extLst>
          </p:cNvPr>
          <p:cNvSpPr/>
          <p:nvPr/>
        </p:nvSpPr>
        <p:spPr>
          <a:xfrm>
            <a:off x="4781563" y="2606458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559B76-D93F-FF66-6AB5-82028C646CAF}"/>
              </a:ext>
            </a:extLst>
          </p:cNvPr>
          <p:cNvSpPr/>
          <p:nvPr/>
        </p:nvSpPr>
        <p:spPr>
          <a:xfrm>
            <a:off x="7617836" y="2606458"/>
            <a:ext cx="1356246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9D351-99D1-69D7-8E6F-4B23A675A00F}"/>
              </a:ext>
            </a:extLst>
          </p:cNvPr>
          <p:cNvSpPr/>
          <p:nvPr/>
        </p:nvSpPr>
        <p:spPr>
          <a:xfrm>
            <a:off x="10454108" y="2606458"/>
            <a:ext cx="1320513" cy="625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37D4A6-D4DB-F366-8589-924579642F60}"/>
              </a:ext>
            </a:extLst>
          </p:cNvPr>
          <p:cNvSpPr/>
          <p:nvPr/>
        </p:nvSpPr>
        <p:spPr>
          <a:xfrm>
            <a:off x="533390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35DEB7-AD3F-2C1B-8231-94AE0E46391A}"/>
              </a:ext>
            </a:extLst>
          </p:cNvPr>
          <p:cNvSpPr/>
          <p:nvPr/>
        </p:nvSpPr>
        <p:spPr>
          <a:xfrm>
            <a:off x="3369663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F898D4-E35E-C4A1-1821-F7816C92B3E7}"/>
              </a:ext>
            </a:extLst>
          </p:cNvPr>
          <p:cNvSpPr/>
          <p:nvPr/>
        </p:nvSpPr>
        <p:spPr>
          <a:xfrm>
            <a:off x="6205936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2D8FB5-ACD3-7161-D9E9-174DF68D66E0}"/>
              </a:ext>
            </a:extLst>
          </p:cNvPr>
          <p:cNvSpPr/>
          <p:nvPr/>
        </p:nvSpPr>
        <p:spPr>
          <a:xfrm>
            <a:off x="9060794" y="3349898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A2F68A-1300-F17A-C5CE-991286E51635}"/>
              </a:ext>
            </a:extLst>
          </p:cNvPr>
          <p:cNvSpPr/>
          <p:nvPr/>
        </p:nvSpPr>
        <p:spPr>
          <a:xfrm>
            <a:off x="1945290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877F8-8F4F-5A6D-8A3A-EAF93664F07C}"/>
              </a:ext>
            </a:extLst>
          </p:cNvPr>
          <p:cNvSpPr/>
          <p:nvPr/>
        </p:nvSpPr>
        <p:spPr>
          <a:xfrm>
            <a:off x="4781563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C9241D-EA4E-4C52-A5B6-D55553E14112}"/>
              </a:ext>
            </a:extLst>
          </p:cNvPr>
          <p:cNvSpPr/>
          <p:nvPr/>
        </p:nvSpPr>
        <p:spPr>
          <a:xfrm>
            <a:off x="7617836" y="3350923"/>
            <a:ext cx="1356246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24382E-BE5E-1B0F-2A5F-B159CD6879C6}"/>
              </a:ext>
            </a:extLst>
          </p:cNvPr>
          <p:cNvSpPr/>
          <p:nvPr/>
        </p:nvSpPr>
        <p:spPr>
          <a:xfrm>
            <a:off x="10454108" y="3350923"/>
            <a:ext cx="1320513" cy="685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6C8CF0-3E0C-B5F7-12EF-F2BD14EB8AAA}"/>
              </a:ext>
            </a:extLst>
          </p:cNvPr>
          <p:cNvSpPr/>
          <p:nvPr/>
        </p:nvSpPr>
        <p:spPr>
          <a:xfrm>
            <a:off x="533390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B834E1-EAE9-57BD-F87C-96CF8D841035}"/>
              </a:ext>
            </a:extLst>
          </p:cNvPr>
          <p:cNvSpPr/>
          <p:nvPr/>
        </p:nvSpPr>
        <p:spPr>
          <a:xfrm>
            <a:off x="3369663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95D6F-F5CA-1F88-F96E-4A95FB7081F9}"/>
              </a:ext>
            </a:extLst>
          </p:cNvPr>
          <p:cNvSpPr/>
          <p:nvPr/>
        </p:nvSpPr>
        <p:spPr>
          <a:xfrm>
            <a:off x="6205936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D40A3D-219E-B45E-F71C-52F5288EDFF1}"/>
              </a:ext>
            </a:extLst>
          </p:cNvPr>
          <p:cNvSpPr/>
          <p:nvPr/>
        </p:nvSpPr>
        <p:spPr>
          <a:xfrm>
            <a:off x="9060794" y="4069863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25C3BA-4096-2CA7-D561-E73EDF21EE01}"/>
              </a:ext>
            </a:extLst>
          </p:cNvPr>
          <p:cNvSpPr/>
          <p:nvPr/>
        </p:nvSpPr>
        <p:spPr>
          <a:xfrm>
            <a:off x="1945290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B60781-04D1-05D8-6E37-FC05A1926225}"/>
              </a:ext>
            </a:extLst>
          </p:cNvPr>
          <p:cNvSpPr/>
          <p:nvPr/>
        </p:nvSpPr>
        <p:spPr>
          <a:xfrm>
            <a:off x="4781563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705A0A9-1D76-4078-D3C3-4BC771180D9E}"/>
              </a:ext>
            </a:extLst>
          </p:cNvPr>
          <p:cNvSpPr/>
          <p:nvPr/>
        </p:nvSpPr>
        <p:spPr>
          <a:xfrm>
            <a:off x="7617836" y="4070888"/>
            <a:ext cx="1356246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502F97-F310-6400-95C8-909E1A055926}"/>
              </a:ext>
            </a:extLst>
          </p:cNvPr>
          <p:cNvSpPr/>
          <p:nvPr/>
        </p:nvSpPr>
        <p:spPr>
          <a:xfrm>
            <a:off x="10454108" y="4070888"/>
            <a:ext cx="1320513" cy="613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10B9F-E51F-1FB8-7394-BDD4C37867EA}"/>
              </a:ext>
            </a:extLst>
          </p:cNvPr>
          <p:cNvSpPr/>
          <p:nvPr/>
        </p:nvSpPr>
        <p:spPr>
          <a:xfrm>
            <a:off x="533390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7476-20EC-C0E0-3299-DFA9371E6804}"/>
              </a:ext>
            </a:extLst>
          </p:cNvPr>
          <p:cNvSpPr/>
          <p:nvPr/>
        </p:nvSpPr>
        <p:spPr>
          <a:xfrm>
            <a:off x="3369663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78F9E0-2F99-4A77-23FB-63C65CDEBF2C}"/>
              </a:ext>
            </a:extLst>
          </p:cNvPr>
          <p:cNvSpPr/>
          <p:nvPr/>
        </p:nvSpPr>
        <p:spPr>
          <a:xfrm>
            <a:off x="6205936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67C0FB-96CA-F6BB-E4C7-80E48A583978}"/>
              </a:ext>
            </a:extLst>
          </p:cNvPr>
          <p:cNvSpPr/>
          <p:nvPr/>
        </p:nvSpPr>
        <p:spPr>
          <a:xfrm>
            <a:off x="9060794" y="4718743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C1C33B-D48F-C6BA-0E0B-6B2746DBA94A}"/>
              </a:ext>
            </a:extLst>
          </p:cNvPr>
          <p:cNvSpPr/>
          <p:nvPr/>
        </p:nvSpPr>
        <p:spPr>
          <a:xfrm>
            <a:off x="1945290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064178-BCF2-30F9-4357-EA8ED18C6889}"/>
              </a:ext>
            </a:extLst>
          </p:cNvPr>
          <p:cNvSpPr/>
          <p:nvPr/>
        </p:nvSpPr>
        <p:spPr>
          <a:xfrm>
            <a:off x="4781563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48F5C5-CCAF-E9E9-AB4C-4AEAE887D026}"/>
              </a:ext>
            </a:extLst>
          </p:cNvPr>
          <p:cNvSpPr/>
          <p:nvPr/>
        </p:nvSpPr>
        <p:spPr>
          <a:xfrm>
            <a:off x="7617836" y="4719768"/>
            <a:ext cx="1356246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936A37-F86E-789E-862B-90B9FB8551CC}"/>
              </a:ext>
            </a:extLst>
          </p:cNvPr>
          <p:cNvSpPr/>
          <p:nvPr/>
        </p:nvSpPr>
        <p:spPr>
          <a:xfrm>
            <a:off x="10454108" y="4719768"/>
            <a:ext cx="1320513" cy="6854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434A62-74FD-7D2B-2D1F-92B040641E88}"/>
              </a:ext>
            </a:extLst>
          </p:cNvPr>
          <p:cNvSpPr/>
          <p:nvPr/>
        </p:nvSpPr>
        <p:spPr>
          <a:xfrm>
            <a:off x="543062" y="5458513"/>
            <a:ext cx="273539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83A6C38-272A-42FA-31D6-8E9A42993C55}"/>
              </a:ext>
            </a:extLst>
          </p:cNvPr>
          <p:cNvSpPr/>
          <p:nvPr/>
        </p:nvSpPr>
        <p:spPr>
          <a:xfrm>
            <a:off x="3343602" y="5458513"/>
            <a:ext cx="2788131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6D1719-0D27-1357-3EF5-2EF8606A3517}"/>
              </a:ext>
            </a:extLst>
          </p:cNvPr>
          <p:cNvSpPr/>
          <p:nvPr/>
        </p:nvSpPr>
        <p:spPr>
          <a:xfrm>
            <a:off x="6179875" y="5458513"/>
            <a:ext cx="279420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3E1CB6-CD1D-7A63-38D2-350ACE30ACAF}"/>
              </a:ext>
            </a:extLst>
          </p:cNvPr>
          <p:cNvSpPr/>
          <p:nvPr/>
        </p:nvSpPr>
        <p:spPr>
          <a:xfrm>
            <a:off x="9060794" y="5458513"/>
            <a:ext cx="2700277" cy="3546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B597EE-BB00-F231-83EF-0A78A25857A9}"/>
              </a:ext>
            </a:extLst>
          </p:cNvPr>
          <p:cNvSpPr/>
          <p:nvPr/>
        </p:nvSpPr>
        <p:spPr>
          <a:xfrm>
            <a:off x="533390" y="5923135"/>
            <a:ext cx="11250765" cy="365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BB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D0D83-CFE8-B528-19B1-176E1236340B}"/>
              </a:ext>
            </a:extLst>
          </p:cNvPr>
          <p:cNvSpPr txBox="1"/>
          <p:nvPr/>
        </p:nvSpPr>
        <p:spPr>
          <a:xfrm>
            <a:off x="1245870" y="720403"/>
            <a:ext cx="998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Online Market share = Total Market share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Become the #1 gifting and guilt-free treating brand online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34612"/>
      </p:ext>
    </p:extLst>
  </p:cSld>
  <p:clrMapOvr>
    <a:masterClrMapping/>
  </p:clrMapOvr>
</p:sld>
</file>

<file path=ppt/theme/theme1.xml><?xml version="1.0" encoding="utf-8"?>
<a:theme xmlns:a="http://schemas.openxmlformats.org/drawingml/2006/main" name="1_Lindt">
  <a:themeElements>
    <a:clrScheme name="RSC">
      <a:dk1>
        <a:srgbClr val="000000"/>
      </a:dk1>
      <a:lt1>
        <a:srgbClr val="FFFFFF"/>
      </a:lt1>
      <a:dk2>
        <a:srgbClr val="BC8257"/>
      </a:dk2>
      <a:lt2>
        <a:srgbClr val="BC8257"/>
      </a:lt2>
      <a:accent1>
        <a:srgbClr val="BC8257"/>
      </a:accent1>
      <a:accent2>
        <a:srgbClr val="007680"/>
      </a:accent2>
      <a:accent3>
        <a:srgbClr val="4C8B2B"/>
      </a:accent3>
      <a:accent4>
        <a:srgbClr val="652E6C"/>
      </a:accent4>
      <a:accent5>
        <a:srgbClr val="F0B334"/>
      </a:accent5>
      <a:accent6>
        <a:srgbClr val="CB323B"/>
      </a:accent6>
      <a:hlink>
        <a:srgbClr val="002554"/>
      </a:hlink>
      <a:folHlink>
        <a:srgbClr val="00000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2DB3F6D-11D4-433C-B0A8-995DFC310D73}" vid="{2DA67E84-10F4-4B54-B903-E988AF1420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1034</Words>
  <Application>Microsoft Office PowerPoint</Application>
  <PresentationFormat>Widescreen</PresentationFormat>
  <Paragraphs>311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Baguet Script</vt:lpstr>
      <vt:lpstr>Calibri</vt:lpstr>
      <vt:lpstr>Coop Hand Bold</vt:lpstr>
      <vt:lpstr>Gotham</vt:lpstr>
      <vt:lpstr>Times New Roman</vt:lpstr>
      <vt:lpstr>1_Lindt</vt:lpstr>
      <vt:lpstr>Does culture eat strategy for breakfast?  How to build a winning digital strategy and team.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Ensuring the digital ecosystem aligns internally: Aligning your team to your strategy to enable cross-department collaboration.</dc:title>
  <dc:creator>Clarkson, Josh</dc:creator>
  <cp:lastModifiedBy>Sarah Kingham</cp:lastModifiedBy>
  <cp:revision>12</cp:revision>
  <cp:lastPrinted>2023-10-17T19:59:42Z</cp:lastPrinted>
  <dcterms:created xsi:type="dcterms:W3CDTF">2023-10-03T15:14:22Z</dcterms:created>
  <dcterms:modified xsi:type="dcterms:W3CDTF">2023-10-23T15:44:42Z</dcterms:modified>
</cp:coreProperties>
</file>